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8" r:id="rId3"/>
    <p:sldId id="284" r:id="rId4"/>
    <p:sldId id="285" r:id="rId5"/>
    <p:sldId id="260" r:id="rId6"/>
    <p:sldId id="286" r:id="rId7"/>
    <p:sldId id="287" r:id="rId8"/>
    <p:sldId id="277" r:id="rId9"/>
    <p:sldId id="288" r:id="rId10"/>
    <p:sldId id="289" r:id="rId11"/>
    <p:sldId id="290" r:id="rId12"/>
    <p:sldId id="279" r:id="rId13"/>
    <p:sldId id="291" r:id="rId14"/>
    <p:sldId id="273" r:id="rId15"/>
    <p:sldId id="292" r:id="rId16"/>
    <p:sldId id="281" r:id="rId17"/>
    <p:sldId id="282" r:id="rId18"/>
    <p:sldId id="283" r:id="rId19"/>
    <p:sldId id="268" r:id="rId20"/>
    <p:sldId id="275" r:id="rId21"/>
    <p:sldId id="271" r:id="rId22"/>
    <p:sldId id="293" r:id="rId23"/>
    <p:sldId id="264" r:id="rId24"/>
    <p:sldId id="266"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AFD2"/>
    <a:srgbClr val="32579A"/>
    <a:srgbClr val="3A61A6"/>
    <a:srgbClr val="6283BD"/>
    <a:srgbClr val="7A8EAA"/>
    <a:srgbClr val="6B88BC"/>
    <a:srgbClr val="2A4982"/>
    <a:srgbClr val="233D6B"/>
    <a:srgbClr val="203864"/>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4660"/>
  </p:normalViewPr>
  <p:slideViewPr>
    <p:cSldViewPr snapToGrid="0">
      <p:cViewPr varScale="1">
        <p:scale>
          <a:sx n="79" d="100"/>
          <a:sy n="79" d="100"/>
        </p:scale>
        <p:origin x="1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52C7A56C-8909-427A-B85F-A8187D31CF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F74F10FF-FABA-46D6-BC5B-2CB244B75B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90D39-497A-4CFD-A576-ECD76AED56AB}" type="datetimeFigureOut">
              <a:rPr lang="en-US" smtClean="0"/>
              <a:t>5/17/2022</a:t>
            </a:fld>
            <a:endParaRPr lang="en-US"/>
          </a:p>
        </p:txBody>
      </p:sp>
      <p:sp>
        <p:nvSpPr>
          <p:cNvPr id="4" name="Footer Placeholder 3">
            <a:extLst>
              <a:ext uri="{FF2B5EF4-FFF2-40B4-BE49-F238E27FC236}">
                <a16:creationId xmlns="" xmlns:a16="http://schemas.microsoft.com/office/drawing/2014/main" id="{51EC6AEE-80B2-4B00-8938-A37AE36826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911E398C-F45F-4EE9-8FE1-AFB973B89A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97E727-3FF0-42D4-9F81-A8F7D03CEC4B}" type="slidenum">
              <a:rPr lang="en-US" smtClean="0"/>
              <a:t>‹#›</a:t>
            </a:fld>
            <a:endParaRPr lang="en-US"/>
          </a:p>
        </p:txBody>
      </p:sp>
    </p:spTree>
    <p:extLst>
      <p:ext uri="{BB962C8B-B14F-4D97-AF65-F5344CB8AC3E}">
        <p14:creationId xmlns:p14="http://schemas.microsoft.com/office/powerpoint/2010/main" val="356390117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C6C93-B527-41BA-9A66-2040354876D4}"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03393-D2C7-45F6-BCBE-634D5EFB5B67}" type="slidenum">
              <a:rPr lang="en-US" smtClean="0"/>
              <a:t>‹#›</a:t>
            </a:fld>
            <a:endParaRPr lang="en-US"/>
          </a:p>
        </p:txBody>
      </p:sp>
    </p:spTree>
    <p:extLst>
      <p:ext uri="{BB962C8B-B14F-4D97-AF65-F5344CB8AC3E}">
        <p14:creationId xmlns:p14="http://schemas.microsoft.com/office/powerpoint/2010/main" val="64461720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2AE3A53-D37E-4A63-9803-3FAA6CBFC57A}"/>
              </a:ext>
            </a:extLst>
          </p:cNvPr>
          <p:cNvSpPr>
            <a:spLocks noGrp="1"/>
          </p:cNvSpPr>
          <p:nvPr>
            <p:ph idx="1"/>
          </p:nvPr>
        </p:nvSpPr>
        <p:spPr>
          <a:xfrm>
            <a:off x="746053" y="1899684"/>
            <a:ext cx="10515600" cy="4366434"/>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4">
            <a:extLst>
              <a:ext uri="{FF2B5EF4-FFF2-40B4-BE49-F238E27FC236}">
                <a16:creationId xmlns="" xmlns:a16="http://schemas.microsoft.com/office/drawing/2014/main" id="{9EBAA639-BDF3-4BAC-8B33-3CD255DA1809}"/>
              </a:ext>
            </a:extLst>
          </p:cNvPr>
          <p:cNvSpPr>
            <a:spLocks noGrp="1"/>
          </p:cNvSpPr>
          <p:nvPr>
            <p:ph type="sldNum" sz="quarter" idx="4"/>
          </p:nvPr>
        </p:nvSpPr>
        <p:spPr>
          <a:xfrm>
            <a:off x="10831610" y="6161643"/>
            <a:ext cx="439542" cy="365125"/>
          </a:xfrm>
          <a:prstGeom prst="rect">
            <a:avLst/>
          </a:prstGeom>
        </p:spPr>
        <p:txBody>
          <a:bodyPr vert="horz" lIns="91440" tIns="45720" rIns="91440" bIns="45720" rtlCol="0" anchor="ctr"/>
          <a:lstStyle>
            <a:lvl1pPr algn="ctr">
              <a:defRPr sz="1200">
                <a:solidFill>
                  <a:schemeClr val="bg1"/>
                </a:solidFill>
              </a:defRPr>
            </a:lvl1pPr>
          </a:lstStyle>
          <a:p>
            <a:fld id="{D96FA717-71EF-42D4-9E06-8A87E9ABD9EA}" type="slidenum">
              <a:rPr lang="en-US" smtClean="0"/>
              <a:pPr/>
              <a:t>‹#›</a:t>
            </a:fld>
            <a:endParaRPr lang="en-US"/>
          </a:p>
        </p:txBody>
      </p:sp>
      <p:sp>
        <p:nvSpPr>
          <p:cNvPr id="17" name="Title 16">
            <a:extLst>
              <a:ext uri="{FF2B5EF4-FFF2-40B4-BE49-F238E27FC236}">
                <a16:creationId xmlns="" xmlns:a16="http://schemas.microsoft.com/office/drawing/2014/main" id="{3C9E3CFD-8C75-48A7-B321-545A17A57D87}"/>
              </a:ext>
            </a:extLst>
          </p:cNvPr>
          <p:cNvSpPr>
            <a:spLocks noGrp="1"/>
          </p:cNvSpPr>
          <p:nvPr>
            <p:ph type="title"/>
          </p:nvPr>
        </p:nvSpPr>
        <p:spPr>
          <a:xfrm>
            <a:off x="746053" y="770878"/>
            <a:ext cx="10515600" cy="1036070"/>
          </a:xfrm>
        </p:spPr>
        <p:txBody>
          <a:bodyPr/>
          <a:lstStyle/>
          <a:p>
            <a:r>
              <a:rPr lang="en-US" dirty="0"/>
              <a:t>Click to edit Master title style</a:t>
            </a:r>
          </a:p>
        </p:txBody>
      </p:sp>
    </p:spTree>
    <p:extLst>
      <p:ext uri="{BB962C8B-B14F-4D97-AF65-F5344CB8AC3E}">
        <p14:creationId xmlns:p14="http://schemas.microsoft.com/office/powerpoint/2010/main" val="2474746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D35E34-2DCF-439C-8B13-7FCDAC0C3EC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 xmlns:a16="http://schemas.microsoft.com/office/drawing/2014/main" id="{837C7FAD-5E8B-40DE-A7F8-EAFC07C35E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3" name="Slide Number Placeholder 4">
            <a:extLst>
              <a:ext uri="{FF2B5EF4-FFF2-40B4-BE49-F238E27FC236}">
                <a16:creationId xmlns="" xmlns:a16="http://schemas.microsoft.com/office/drawing/2014/main" id="{41295F0A-7B3E-4B8D-A3DF-1626D3D25202}"/>
              </a:ext>
            </a:extLst>
          </p:cNvPr>
          <p:cNvSpPr>
            <a:spLocks noGrp="1"/>
          </p:cNvSpPr>
          <p:nvPr>
            <p:ph type="sldNum" sz="quarter" idx="4"/>
          </p:nvPr>
        </p:nvSpPr>
        <p:spPr>
          <a:xfrm>
            <a:off x="10851776" y="6168367"/>
            <a:ext cx="403413" cy="365125"/>
          </a:xfrm>
          <a:prstGeom prst="rect">
            <a:avLst/>
          </a:prstGeom>
        </p:spPr>
        <p:txBody>
          <a:bodyPr vert="horz" lIns="91440" tIns="45720" rIns="91440" bIns="45720" rtlCol="0" anchor="ctr"/>
          <a:lstStyle>
            <a:lvl1pPr algn="ctr">
              <a:defRPr sz="1200">
                <a:solidFill>
                  <a:schemeClr val="bg1"/>
                </a:solidFill>
              </a:defRPr>
            </a:lvl1pPr>
          </a:lstStyle>
          <a:p>
            <a:fld id="{D96FA717-71EF-42D4-9E06-8A87E9ABD9EA}" type="slidenum">
              <a:rPr lang="en-US" smtClean="0"/>
              <a:pPr/>
              <a:t>‹#›</a:t>
            </a:fld>
            <a:endParaRPr lang="en-US"/>
          </a:p>
        </p:txBody>
      </p:sp>
    </p:spTree>
    <p:extLst>
      <p:ext uri="{BB962C8B-B14F-4D97-AF65-F5344CB8AC3E}">
        <p14:creationId xmlns:p14="http://schemas.microsoft.com/office/powerpoint/2010/main" val="3143144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095281-5097-4BE0-A9F1-C9D3D90BE564}"/>
              </a:ext>
            </a:extLst>
          </p:cNvPr>
          <p:cNvSpPr>
            <a:spLocks noGrp="1"/>
          </p:cNvSpPr>
          <p:nvPr>
            <p:ph type="title"/>
          </p:nvPr>
        </p:nvSpPr>
        <p:spPr>
          <a:xfrm>
            <a:off x="831850" y="1683042"/>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 xmlns:a16="http://schemas.microsoft.com/office/drawing/2014/main" id="{A0577A89-3DEF-4D8F-A816-ECE7C79FF7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Slide Number Placeholder 4">
            <a:extLst>
              <a:ext uri="{FF2B5EF4-FFF2-40B4-BE49-F238E27FC236}">
                <a16:creationId xmlns="" xmlns:a16="http://schemas.microsoft.com/office/drawing/2014/main" id="{6FDCF27A-1AD3-440E-A66E-714731CA3AA8}"/>
              </a:ext>
            </a:extLst>
          </p:cNvPr>
          <p:cNvSpPr>
            <a:spLocks noGrp="1"/>
          </p:cNvSpPr>
          <p:nvPr>
            <p:ph type="sldNum" sz="quarter" idx="4"/>
          </p:nvPr>
        </p:nvSpPr>
        <p:spPr>
          <a:xfrm>
            <a:off x="10851776" y="6175091"/>
            <a:ext cx="385755" cy="365125"/>
          </a:xfrm>
          <a:prstGeom prst="rect">
            <a:avLst/>
          </a:prstGeom>
        </p:spPr>
        <p:txBody>
          <a:bodyPr vert="horz" lIns="91440" tIns="45720" rIns="91440" bIns="45720" rtlCol="0" anchor="ctr"/>
          <a:lstStyle>
            <a:lvl1pPr algn="ctr">
              <a:defRPr sz="1200">
                <a:solidFill>
                  <a:schemeClr val="bg1"/>
                </a:solidFill>
              </a:defRPr>
            </a:lvl1pPr>
          </a:lstStyle>
          <a:p>
            <a:fld id="{D96FA717-71EF-42D4-9E06-8A87E9ABD9EA}" type="slidenum">
              <a:rPr lang="en-US" smtClean="0"/>
              <a:pPr/>
              <a:t>‹#›</a:t>
            </a:fld>
            <a:endParaRPr lang="en-US"/>
          </a:p>
        </p:txBody>
      </p:sp>
    </p:spTree>
    <p:extLst>
      <p:ext uri="{BB962C8B-B14F-4D97-AF65-F5344CB8AC3E}">
        <p14:creationId xmlns:p14="http://schemas.microsoft.com/office/powerpoint/2010/main" val="3343647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987645-C17C-4BF2-9BBD-6060883280D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 xmlns:a16="http://schemas.microsoft.com/office/drawing/2014/main" id="{070D06E0-F86F-4A5F-9939-B4906BF4758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85438A3F-6C69-4EE4-B91D-10FC51D147F1}"/>
              </a:ext>
            </a:extLst>
          </p:cNvPr>
          <p:cNvSpPr>
            <a:spLocks noGrp="1"/>
          </p:cNvSpPr>
          <p:nvPr>
            <p:ph sz="half" idx="2"/>
          </p:nvPr>
        </p:nvSpPr>
        <p:spPr>
          <a:xfrm>
            <a:off x="6172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4">
            <a:extLst>
              <a:ext uri="{FF2B5EF4-FFF2-40B4-BE49-F238E27FC236}">
                <a16:creationId xmlns="" xmlns:a16="http://schemas.microsoft.com/office/drawing/2014/main" id="{DF67EFEA-97C3-4656-B741-FEC422A742B0}"/>
              </a:ext>
            </a:extLst>
          </p:cNvPr>
          <p:cNvSpPr>
            <a:spLocks noGrp="1"/>
          </p:cNvSpPr>
          <p:nvPr>
            <p:ph type="sldNum" sz="quarter" idx="4"/>
          </p:nvPr>
        </p:nvSpPr>
        <p:spPr>
          <a:xfrm>
            <a:off x="8494332" y="6175091"/>
            <a:ext cx="2743200" cy="365125"/>
          </a:xfrm>
          <a:prstGeom prst="rect">
            <a:avLst/>
          </a:prstGeom>
        </p:spPr>
        <p:txBody>
          <a:bodyPr vert="horz" lIns="91440" tIns="45720" rIns="91440" bIns="45720" rtlCol="0" anchor="ctr"/>
          <a:lstStyle>
            <a:lvl1pPr algn="r">
              <a:defRPr sz="1200">
                <a:solidFill>
                  <a:schemeClr val="bg1"/>
                </a:solidFill>
              </a:defRPr>
            </a:lvl1pPr>
          </a:lstStyle>
          <a:p>
            <a:fld id="{D96FA717-71EF-42D4-9E06-8A87E9ABD9EA}" type="slidenum">
              <a:rPr lang="en-US" smtClean="0"/>
              <a:pPr/>
              <a:t>‹#›</a:t>
            </a:fld>
            <a:endParaRPr lang="en-US"/>
          </a:p>
        </p:txBody>
      </p:sp>
    </p:spTree>
    <p:extLst>
      <p:ext uri="{BB962C8B-B14F-4D97-AF65-F5344CB8AC3E}">
        <p14:creationId xmlns:p14="http://schemas.microsoft.com/office/powerpoint/2010/main" val="3957570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A6EC89-65CC-4A10-9B3A-DE72B14002FB}"/>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 xmlns:a16="http://schemas.microsoft.com/office/drawing/2014/main" id="{90003A89-5FB3-4870-9BE7-042AAAA793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2C76A596-E394-4083-BB44-79F02111C47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EC2156AB-CF7D-4372-920D-4A26F4358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86C43E7F-B0F4-4C84-90A8-317A45EF8F4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4">
            <a:extLst>
              <a:ext uri="{FF2B5EF4-FFF2-40B4-BE49-F238E27FC236}">
                <a16:creationId xmlns="" xmlns:a16="http://schemas.microsoft.com/office/drawing/2014/main" id="{DB7B5ECD-70EA-4960-91E5-562B12408689}"/>
              </a:ext>
            </a:extLst>
          </p:cNvPr>
          <p:cNvSpPr>
            <a:spLocks noGrp="1"/>
          </p:cNvSpPr>
          <p:nvPr>
            <p:ph type="sldNum" sz="quarter" idx="10"/>
          </p:nvPr>
        </p:nvSpPr>
        <p:spPr>
          <a:xfrm>
            <a:off x="8494332" y="6175091"/>
            <a:ext cx="2743200" cy="365125"/>
          </a:xfrm>
          <a:prstGeom prst="rect">
            <a:avLst/>
          </a:prstGeom>
        </p:spPr>
        <p:txBody>
          <a:bodyPr vert="horz" lIns="91440" tIns="45720" rIns="91440" bIns="45720" rtlCol="0" anchor="ctr"/>
          <a:lstStyle>
            <a:lvl1pPr algn="r">
              <a:defRPr sz="1200">
                <a:solidFill>
                  <a:schemeClr val="bg1"/>
                </a:solidFill>
              </a:defRPr>
            </a:lvl1pPr>
          </a:lstStyle>
          <a:p>
            <a:fld id="{D96FA717-71EF-42D4-9E06-8A87E9ABD9EA}" type="slidenum">
              <a:rPr lang="en-US" smtClean="0"/>
              <a:pPr/>
              <a:t>‹#›</a:t>
            </a:fld>
            <a:endParaRPr lang="en-US"/>
          </a:p>
        </p:txBody>
      </p:sp>
    </p:spTree>
    <p:extLst>
      <p:ext uri="{BB962C8B-B14F-4D97-AF65-F5344CB8AC3E}">
        <p14:creationId xmlns:p14="http://schemas.microsoft.com/office/powerpoint/2010/main" val="63146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duotone>
              <a:schemeClr val="accent1">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B1CC04A-74CF-4A8C-9842-EE9E904227C3}"/>
              </a:ext>
            </a:extLst>
          </p:cNvPr>
          <p:cNvSpPr>
            <a:spLocks noGrp="1"/>
          </p:cNvSpPr>
          <p:nvPr>
            <p:ph type="title"/>
          </p:nvPr>
        </p:nvSpPr>
        <p:spPr>
          <a:xfrm>
            <a:off x="838200" y="931065"/>
            <a:ext cx="10515600" cy="10360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3F35320A-A80E-46DE-BA76-8D6569F570C1}"/>
              </a:ext>
            </a:extLst>
          </p:cNvPr>
          <p:cNvSpPr>
            <a:spLocks noGrp="1"/>
          </p:cNvSpPr>
          <p:nvPr>
            <p:ph type="body" idx="1"/>
          </p:nvPr>
        </p:nvSpPr>
        <p:spPr>
          <a:xfrm>
            <a:off x="838200" y="2159242"/>
            <a:ext cx="10515600" cy="34010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1" name="Straight Connector 20">
            <a:extLst>
              <a:ext uri="{FF2B5EF4-FFF2-40B4-BE49-F238E27FC236}">
                <a16:creationId xmlns="" xmlns:a16="http://schemas.microsoft.com/office/drawing/2014/main" id="{2E4040CC-75B1-4155-86B4-3B1D3A26FF6D}"/>
              </a:ext>
            </a:extLst>
          </p:cNvPr>
          <p:cNvCxnSpPr/>
          <p:nvPr userDrawn="1"/>
        </p:nvCxnSpPr>
        <p:spPr>
          <a:xfrm>
            <a:off x="0" y="6350202"/>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55C43EBF-062D-45CC-BE48-BDBD87BFC020}"/>
              </a:ext>
            </a:extLst>
          </p:cNvPr>
          <p:cNvSpPr/>
          <p:nvPr/>
        </p:nvSpPr>
        <p:spPr>
          <a:xfrm>
            <a:off x="0" y="6357654"/>
            <a:ext cx="12192000" cy="493622"/>
          </a:xfrm>
          <a:prstGeom prst="rect">
            <a:avLst/>
          </a:prstGeom>
          <a:gradFill flip="none" rotWithShape="1">
            <a:gsLst>
              <a:gs pos="0">
                <a:srgbClr val="6B88BC">
                  <a:shade val="30000"/>
                  <a:satMod val="115000"/>
                </a:srgbClr>
              </a:gs>
              <a:gs pos="50000">
                <a:srgbClr val="6B88BC">
                  <a:shade val="67500"/>
                  <a:satMod val="115000"/>
                </a:srgbClr>
              </a:gs>
              <a:gs pos="100000">
                <a:srgbClr val="6B88BC">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latin typeface="Bahnschrift SemiBold" panose="020B0502040204020203" pitchFamily="34" charset="0"/>
              </a:rPr>
              <a:t> Department of Computer Science – FCAI</a:t>
            </a:r>
          </a:p>
        </p:txBody>
      </p:sp>
      <p:grpSp>
        <p:nvGrpSpPr>
          <p:cNvPr id="9" name="Group 8">
            <a:extLst>
              <a:ext uri="{FF2B5EF4-FFF2-40B4-BE49-F238E27FC236}">
                <a16:creationId xmlns="" xmlns:a16="http://schemas.microsoft.com/office/drawing/2014/main" id="{D3BFBFB5-F5E4-4CEE-838F-535B0A3BDFF0}"/>
              </a:ext>
            </a:extLst>
          </p:cNvPr>
          <p:cNvGrpSpPr/>
          <p:nvPr/>
        </p:nvGrpSpPr>
        <p:grpSpPr>
          <a:xfrm>
            <a:off x="11353800" y="5978177"/>
            <a:ext cx="728656" cy="744049"/>
            <a:chOff x="5168164" y="434518"/>
            <a:chExt cx="1737360" cy="1737360"/>
          </a:xfrm>
          <a:effectLst/>
        </p:grpSpPr>
        <p:sp>
          <p:nvSpPr>
            <p:cNvPr id="10" name="Oval 9">
              <a:extLst>
                <a:ext uri="{FF2B5EF4-FFF2-40B4-BE49-F238E27FC236}">
                  <a16:creationId xmlns="" xmlns:a16="http://schemas.microsoft.com/office/drawing/2014/main" id="{C9239F44-2A8E-417C-B57C-2C55BEE2CF93}"/>
                </a:ext>
              </a:extLst>
            </p:cNvPr>
            <p:cNvSpPr/>
            <p:nvPr/>
          </p:nvSpPr>
          <p:spPr>
            <a:xfrm>
              <a:off x="5168164" y="434518"/>
              <a:ext cx="1737360" cy="1737360"/>
            </a:xfrm>
            <a:prstGeom prst="ellipse">
              <a:avLst/>
            </a:prstGeom>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 xmlns:a16="http://schemas.microsoft.com/office/drawing/2014/main" id="{D184E40D-CC86-4C9F-AA9F-81CD3FF467BA}"/>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5265006" y="726892"/>
              <a:ext cx="1543676" cy="1152612"/>
            </a:xfrm>
            <a:prstGeom prst="rect">
              <a:avLst/>
            </a:prstGeom>
            <a:ln>
              <a:noFill/>
            </a:ln>
            <a:effectLst/>
          </p:spPr>
        </p:pic>
      </p:grpSp>
      <p:sp>
        <p:nvSpPr>
          <p:cNvPr id="13" name="Oval 12">
            <a:extLst>
              <a:ext uri="{FF2B5EF4-FFF2-40B4-BE49-F238E27FC236}">
                <a16:creationId xmlns="" xmlns:a16="http://schemas.microsoft.com/office/drawing/2014/main" id="{3B8FF59D-E453-41D2-8721-6E92A3578A52}"/>
              </a:ext>
            </a:extLst>
          </p:cNvPr>
          <p:cNvSpPr/>
          <p:nvPr/>
        </p:nvSpPr>
        <p:spPr>
          <a:xfrm>
            <a:off x="10896327" y="6189926"/>
            <a:ext cx="318521" cy="320550"/>
          </a:xfrm>
          <a:prstGeom prst="ellipse">
            <a:avLst/>
          </a:prstGeom>
          <a:solidFill>
            <a:schemeClr val="accent1">
              <a:lumMod val="75000"/>
            </a:schemeClr>
          </a:solidFill>
          <a:ln w="19050">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Slide Number Placeholder 4">
            <a:extLst>
              <a:ext uri="{FF2B5EF4-FFF2-40B4-BE49-F238E27FC236}">
                <a16:creationId xmlns="" xmlns:a16="http://schemas.microsoft.com/office/drawing/2014/main" id="{97F73E76-7D64-4729-BC5C-FD5C58BB6943}"/>
              </a:ext>
            </a:extLst>
          </p:cNvPr>
          <p:cNvSpPr>
            <a:spLocks noGrp="1"/>
          </p:cNvSpPr>
          <p:nvPr>
            <p:ph type="sldNum" sz="quarter" idx="4"/>
          </p:nvPr>
        </p:nvSpPr>
        <p:spPr>
          <a:xfrm>
            <a:off x="10845054" y="6172203"/>
            <a:ext cx="412649" cy="368012"/>
          </a:xfrm>
          <a:prstGeom prst="rect">
            <a:avLst/>
          </a:prstGeom>
        </p:spPr>
        <p:txBody>
          <a:bodyPr vert="horz" lIns="91440" tIns="45720" rIns="91440" bIns="45720" rtlCol="0" anchor="ctr"/>
          <a:lstStyle>
            <a:lvl1pPr algn="ctr">
              <a:defRPr sz="1200">
                <a:solidFill>
                  <a:schemeClr val="bg1"/>
                </a:solidFill>
              </a:defRPr>
            </a:lvl1pPr>
          </a:lstStyle>
          <a:p>
            <a:fld id="{D96FA717-71EF-42D4-9E06-8A87E9ABD9EA}" type="slidenum">
              <a:rPr lang="en-US" smtClean="0"/>
              <a:pPr/>
              <a:t>‹#›</a:t>
            </a:fld>
            <a:endParaRPr lang="en-US" dirty="0"/>
          </a:p>
        </p:txBody>
      </p:sp>
    </p:spTree>
    <p:extLst>
      <p:ext uri="{BB962C8B-B14F-4D97-AF65-F5344CB8AC3E}">
        <p14:creationId xmlns:p14="http://schemas.microsoft.com/office/powerpoint/2010/main" val="82035227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 xmlns:a16="http://schemas.microsoft.com/office/drawing/2014/main" id="{E0DA28DA-8317-4521-A2B2-1A8AF8C283F5}"/>
              </a:ext>
            </a:extLst>
          </p:cNvPr>
          <p:cNvSpPr/>
          <p:nvPr/>
        </p:nvSpPr>
        <p:spPr>
          <a:xfrm>
            <a:off x="5907006" y="1953246"/>
            <a:ext cx="5225467" cy="526680"/>
          </a:xfrm>
          <a:prstGeom prst="roundRect">
            <a:avLst/>
          </a:prstGeom>
          <a:solidFill>
            <a:srgbClr val="3A6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sym typeface="Century Gothic"/>
            </a:endParaRPr>
          </a:p>
        </p:txBody>
      </p:sp>
      <p:graphicFrame>
        <p:nvGraphicFramePr>
          <p:cNvPr id="8" name="Table 7">
            <a:extLst>
              <a:ext uri="{FF2B5EF4-FFF2-40B4-BE49-F238E27FC236}">
                <a16:creationId xmlns="" xmlns:a16="http://schemas.microsoft.com/office/drawing/2014/main" id="{EB8DBCA2-6BFF-4886-B950-904E8303FEFA}"/>
              </a:ext>
            </a:extLst>
          </p:cNvPr>
          <p:cNvGraphicFramePr>
            <a:graphicFrameLocks noGrp="1"/>
          </p:cNvGraphicFramePr>
          <p:nvPr>
            <p:extLst>
              <p:ext uri="{D42A27DB-BD31-4B8C-83A1-F6EECF244321}">
                <p14:modId xmlns:p14="http://schemas.microsoft.com/office/powerpoint/2010/main" val="4088263512"/>
              </p:ext>
            </p:extLst>
          </p:nvPr>
        </p:nvGraphicFramePr>
        <p:xfrm>
          <a:off x="5987687" y="2013835"/>
          <a:ext cx="5067520" cy="365760"/>
        </p:xfrm>
        <a:graphic>
          <a:graphicData uri="http://schemas.openxmlformats.org/drawingml/2006/table">
            <a:tbl>
              <a:tblPr firstRow="1" bandRow="1">
                <a:tableStyleId>{5C22544A-7EE6-4342-B048-85BDC9FD1C3A}</a:tableStyleId>
              </a:tblPr>
              <a:tblGrid>
                <a:gridCol w="2533760">
                  <a:extLst>
                    <a:ext uri="{9D8B030D-6E8A-4147-A177-3AD203B41FA5}">
                      <a16:colId xmlns="" xmlns:a16="http://schemas.microsoft.com/office/drawing/2014/main" val="4119125729"/>
                    </a:ext>
                  </a:extLst>
                </a:gridCol>
                <a:gridCol w="2533760">
                  <a:extLst>
                    <a:ext uri="{9D8B030D-6E8A-4147-A177-3AD203B41FA5}">
                      <a16:colId xmlns="" xmlns:a16="http://schemas.microsoft.com/office/drawing/2014/main" val="3664111864"/>
                    </a:ext>
                  </a:extLst>
                </a:gridCol>
              </a:tblGrid>
              <a:tr h="341757">
                <a:tc>
                  <a:txBody>
                    <a:bodyPr/>
                    <a:lstStyle/>
                    <a:p>
                      <a:pPr marL="0" algn="l" defTabSz="914400" rtl="0" eaLnBrk="1" latinLnBrk="0" hangingPunct="1"/>
                      <a:r>
                        <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rPr>
                        <a:t>FYP Semester:</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en-US" sz="1800" b="1" kern="1200" dirty="0" smtClean="0">
                          <a:solidFill>
                            <a:schemeClr val="bg1"/>
                          </a:solidFill>
                          <a:latin typeface="Arial" panose="020B0604020202020204" pitchFamily="34" charset="0"/>
                          <a:ea typeface="Cambria" panose="02040503050406030204" pitchFamily="18" charset="0"/>
                          <a:cs typeface="Arial" panose="020B0604020202020204" pitchFamily="34" charset="0"/>
                        </a:rPr>
                        <a:t>III</a:t>
                      </a:r>
                      <a:endPar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108522920"/>
                  </a:ext>
                </a:extLst>
              </a:tr>
            </a:tbl>
          </a:graphicData>
        </a:graphic>
      </p:graphicFrame>
      <p:sp>
        <p:nvSpPr>
          <p:cNvPr id="9" name="Rectangle: Rounded Corners 8">
            <a:extLst>
              <a:ext uri="{FF2B5EF4-FFF2-40B4-BE49-F238E27FC236}">
                <a16:creationId xmlns="" xmlns:a16="http://schemas.microsoft.com/office/drawing/2014/main" id="{BCE06E64-3CBE-402E-BED0-115B61353DED}"/>
              </a:ext>
            </a:extLst>
          </p:cNvPr>
          <p:cNvSpPr/>
          <p:nvPr/>
        </p:nvSpPr>
        <p:spPr>
          <a:xfrm>
            <a:off x="5907006" y="2672588"/>
            <a:ext cx="5225467" cy="526680"/>
          </a:xfrm>
          <a:prstGeom prst="roundRect">
            <a:avLst/>
          </a:prstGeom>
          <a:solidFill>
            <a:srgbClr val="3A6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sym typeface="Century Gothic"/>
            </a:endParaRPr>
          </a:p>
        </p:txBody>
      </p:sp>
      <p:graphicFrame>
        <p:nvGraphicFramePr>
          <p:cNvPr id="10" name="Table 9">
            <a:extLst>
              <a:ext uri="{FF2B5EF4-FFF2-40B4-BE49-F238E27FC236}">
                <a16:creationId xmlns="" xmlns:a16="http://schemas.microsoft.com/office/drawing/2014/main" id="{D76843FB-BD25-4744-A7DE-55DED07BEAE0}"/>
              </a:ext>
            </a:extLst>
          </p:cNvPr>
          <p:cNvGraphicFramePr>
            <a:graphicFrameLocks noGrp="1"/>
          </p:cNvGraphicFramePr>
          <p:nvPr>
            <p:extLst>
              <p:ext uri="{D42A27DB-BD31-4B8C-83A1-F6EECF244321}">
                <p14:modId xmlns:p14="http://schemas.microsoft.com/office/powerpoint/2010/main" val="1822352928"/>
              </p:ext>
            </p:extLst>
          </p:nvPr>
        </p:nvGraphicFramePr>
        <p:xfrm>
          <a:off x="5987687" y="2733177"/>
          <a:ext cx="5067520" cy="365760"/>
        </p:xfrm>
        <a:graphic>
          <a:graphicData uri="http://schemas.openxmlformats.org/drawingml/2006/table">
            <a:tbl>
              <a:tblPr firstRow="1" bandRow="1">
                <a:tableStyleId>{5C22544A-7EE6-4342-B048-85BDC9FD1C3A}</a:tableStyleId>
              </a:tblPr>
              <a:tblGrid>
                <a:gridCol w="2533760">
                  <a:extLst>
                    <a:ext uri="{9D8B030D-6E8A-4147-A177-3AD203B41FA5}">
                      <a16:colId xmlns="" xmlns:a16="http://schemas.microsoft.com/office/drawing/2014/main" val="4119125729"/>
                    </a:ext>
                  </a:extLst>
                </a:gridCol>
                <a:gridCol w="2533760">
                  <a:extLst>
                    <a:ext uri="{9D8B030D-6E8A-4147-A177-3AD203B41FA5}">
                      <a16:colId xmlns="" xmlns:a16="http://schemas.microsoft.com/office/drawing/2014/main" val="3664111864"/>
                    </a:ext>
                  </a:extLst>
                </a:gridCol>
              </a:tblGrid>
              <a:tr h="341757">
                <a:tc>
                  <a:txBody>
                    <a:bodyPr/>
                    <a:lstStyle/>
                    <a:p>
                      <a:pPr marL="0" algn="l" defTabSz="914400" rtl="0" eaLnBrk="1" latinLnBrk="0" hangingPunct="1"/>
                      <a:r>
                        <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rPr>
                        <a:t>FYP-ID:</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en-US" dirty="0" smtClean="0"/>
                        <a:t>CS-SP-21-23 </a:t>
                      </a:r>
                      <a:endPar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108522920"/>
                  </a:ext>
                </a:extLst>
              </a:tr>
            </a:tbl>
          </a:graphicData>
        </a:graphic>
      </p:graphicFrame>
      <p:sp>
        <p:nvSpPr>
          <p:cNvPr id="11" name="Rectangle: Rounded Corners 10">
            <a:extLst>
              <a:ext uri="{FF2B5EF4-FFF2-40B4-BE49-F238E27FC236}">
                <a16:creationId xmlns="" xmlns:a16="http://schemas.microsoft.com/office/drawing/2014/main" id="{AC63F5A0-B65B-47EA-A639-7768577CF2A6}"/>
              </a:ext>
            </a:extLst>
          </p:cNvPr>
          <p:cNvSpPr/>
          <p:nvPr/>
        </p:nvSpPr>
        <p:spPr>
          <a:xfrm>
            <a:off x="5907006" y="3390238"/>
            <a:ext cx="5225467" cy="526680"/>
          </a:xfrm>
          <a:prstGeom prst="roundRect">
            <a:avLst/>
          </a:prstGeom>
          <a:solidFill>
            <a:srgbClr val="3A6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sym typeface="Century Gothic"/>
            </a:endParaRPr>
          </a:p>
        </p:txBody>
      </p:sp>
      <p:graphicFrame>
        <p:nvGraphicFramePr>
          <p:cNvPr id="12" name="Table 11">
            <a:extLst>
              <a:ext uri="{FF2B5EF4-FFF2-40B4-BE49-F238E27FC236}">
                <a16:creationId xmlns="" xmlns:a16="http://schemas.microsoft.com/office/drawing/2014/main" id="{7F2F67E6-88E7-493E-ADBA-ECEC99B7DCCB}"/>
              </a:ext>
            </a:extLst>
          </p:cNvPr>
          <p:cNvGraphicFramePr>
            <a:graphicFrameLocks noGrp="1"/>
          </p:cNvGraphicFramePr>
          <p:nvPr>
            <p:extLst>
              <p:ext uri="{D42A27DB-BD31-4B8C-83A1-F6EECF244321}">
                <p14:modId xmlns:p14="http://schemas.microsoft.com/office/powerpoint/2010/main" val="4229379482"/>
              </p:ext>
            </p:extLst>
          </p:nvPr>
        </p:nvGraphicFramePr>
        <p:xfrm>
          <a:off x="5987687" y="3450827"/>
          <a:ext cx="5067520" cy="365760"/>
        </p:xfrm>
        <a:graphic>
          <a:graphicData uri="http://schemas.openxmlformats.org/drawingml/2006/table">
            <a:tbl>
              <a:tblPr firstRow="1" bandRow="1">
                <a:tableStyleId>{5C22544A-7EE6-4342-B048-85BDC9FD1C3A}</a:tableStyleId>
              </a:tblPr>
              <a:tblGrid>
                <a:gridCol w="2533760">
                  <a:extLst>
                    <a:ext uri="{9D8B030D-6E8A-4147-A177-3AD203B41FA5}">
                      <a16:colId xmlns="" xmlns:a16="http://schemas.microsoft.com/office/drawing/2014/main" val="4119125729"/>
                    </a:ext>
                  </a:extLst>
                </a:gridCol>
                <a:gridCol w="2533760">
                  <a:extLst>
                    <a:ext uri="{9D8B030D-6E8A-4147-A177-3AD203B41FA5}">
                      <a16:colId xmlns="" xmlns:a16="http://schemas.microsoft.com/office/drawing/2014/main" val="3664111864"/>
                    </a:ext>
                  </a:extLst>
                </a:gridCol>
              </a:tblGrid>
              <a:tr h="341757">
                <a:tc>
                  <a:txBody>
                    <a:bodyPr/>
                    <a:lstStyle/>
                    <a:p>
                      <a:pPr marL="0" algn="l" defTabSz="914400" rtl="0" eaLnBrk="1" latinLnBrk="0" hangingPunct="1"/>
                      <a:r>
                        <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rPr>
                        <a:t>Date:</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en-US" sz="1800" b="1" kern="1200" dirty="0" smtClean="0">
                          <a:solidFill>
                            <a:schemeClr val="bg1"/>
                          </a:solidFill>
                          <a:latin typeface="Arial" panose="020B0604020202020204" pitchFamily="34" charset="0"/>
                          <a:ea typeface="Cambria" panose="02040503050406030204" pitchFamily="18" charset="0"/>
                          <a:cs typeface="Arial" panose="020B0604020202020204" pitchFamily="34" charset="0"/>
                        </a:rPr>
                        <a:t>17-05-2022</a:t>
                      </a:r>
                      <a:endPar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108522920"/>
                  </a:ext>
                </a:extLst>
              </a:tr>
            </a:tbl>
          </a:graphicData>
        </a:graphic>
      </p:graphicFrame>
      <p:sp>
        <p:nvSpPr>
          <p:cNvPr id="13" name="Rectangle: Rounded Corners 12">
            <a:extLst>
              <a:ext uri="{FF2B5EF4-FFF2-40B4-BE49-F238E27FC236}">
                <a16:creationId xmlns="" xmlns:a16="http://schemas.microsoft.com/office/drawing/2014/main" id="{D299C11C-A2B5-42AF-B8D5-FB83B7C0AFB2}"/>
              </a:ext>
            </a:extLst>
          </p:cNvPr>
          <p:cNvSpPr/>
          <p:nvPr/>
        </p:nvSpPr>
        <p:spPr>
          <a:xfrm>
            <a:off x="5907006" y="4107888"/>
            <a:ext cx="5225467" cy="526680"/>
          </a:xfrm>
          <a:prstGeom prst="roundRect">
            <a:avLst/>
          </a:prstGeom>
          <a:solidFill>
            <a:srgbClr val="3A6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sym typeface="Century Gothic"/>
            </a:endParaRPr>
          </a:p>
        </p:txBody>
      </p:sp>
      <p:graphicFrame>
        <p:nvGraphicFramePr>
          <p:cNvPr id="14" name="Table 13">
            <a:extLst>
              <a:ext uri="{FF2B5EF4-FFF2-40B4-BE49-F238E27FC236}">
                <a16:creationId xmlns="" xmlns:a16="http://schemas.microsoft.com/office/drawing/2014/main" id="{D34CB047-C229-432D-BFC1-7CDA2DF38B58}"/>
              </a:ext>
            </a:extLst>
          </p:cNvPr>
          <p:cNvGraphicFramePr>
            <a:graphicFrameLocks noGrp="1"/>
          </p:cNvGraphicFramePr>
          <p:nvPr>
            <p:extLst>
              <p:ext uri="{D42A27DB-BD31-4B8C-83A1-F6EECF244321}">
                <p14:modId xmlns:p14="http://schemas.microsoft.com/office/powerpoint/2010/main" val="2766483694"/>
              </p:ext>
            </p:extLst>
          </p:nvPr>
        </p:nvGraphicFramePr>
        <p:xfrm>
          <a:off x="5987687" y="4168477"/>
          <a:ext cx="5067520" cy="365760"/>
        </p:xfrm>
        <a:graphic>
          <a:graphicData uri="http://schemas.openxmlformats.org/drawingml/2006/table">
            <a:tbl>
              <a:tblPr firstRow="1" bandRow="1">
                <a:tableStyleId>{5C22544A-7EE6-4342-B048-85BDC9FD1C3A}</a:tableStyleId>
              </a:tblPr>
              <a:tblGrid>
                <a:gridCol w="2533760">
                  <a:extLst>
                    <a:ext uri="{9D8B030D-6E8A-4147-A177-3AD203B41FA5}">
                      <a16:colId xmlns="" xmlns:a16="http://schemas.microsoft.com/office/drawing/2014/main" val="4119125729"/>
                    </a:ext>
                  </a:extLst>
                </a:gridCol>
                <a:gridCol w="2533760">
                  <a:extLst>
                    <a:ext uri="{9D8B030D-6E8A-4147-A177-3AD203B41FA5}">
                      <a16:colId xmlns="" xmlns:a16="http://schemas.microsoft.com/office/drawing/2014/main" val="3664111864"/>
                    </a:ext>
                  </a:extLst>
                </a:gridCol>
              </a:tblGrid>
              <a:tr h="341757">
                <a:tc>
                  <a:txBody>
                    <a:bodyPr/>
                    <a:lstStyle/>
                    <a:p>
                      <a:pPr marL="0" algn="l" defTabSz="914400" rtl="0" eaLnBrk="1" latinLnBrk="0" hangingPunct="1"/>
                      <a:r>
                        <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rPr>
                        <a:t>Supervisor:</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ctr" defTabSz="914400" rtl="0" eaLnBrk="1" latinLnBrk="0" hangingPunct="1"/>
                      <a:r>
                        <a:rPr lang="en-US" sz="1800" b="1" kern="1200" dirty="0" smtClean="0">
                          <a:solidFill>
                            <a:schemeClr val="bg1"/>
                          </a:solidFill>
                          <a:latin typeface="Arial" panose="020B0604020202020204" pitchFamily="34" charset="0"/>
                          <a:ea typeface="Cambria" panose="02040503050406030204" pitchFamily="18" charset="0"/>
                          <a:cs typeface="Arial" panose="020B0604020202020204" pitchFamily="34" charset="0"/>
                        </a:rPr>
                        <a:t>Dr. </a:t>
                      </a:r>
                      <a:r>
                        <a:rPr lang="en-US" sz="1800" b="1" kern="1200" dirty="0" err="1" smtClean="0">
                          <a:solidFill>
                            <a:schemeClr val="bg1"/>
                          </a:solidFill>
                          <a:latin typeface="Arial" panose="020B0604020202020204" pitchFamily="34" charset="0"/>
                          <a:ea typeface="Cambria" panose="02040503050406030204" pitchFamily="18" charset="0"/>
                          <a:cs typeface="Arial" panose="020B0604020202020204" pitchFamily="34" charset="0"/>
                        </a:rPr>
                        <a:t>Anabia</a:t>
                      </a:r>
                      <a:r>
                        <a:rPr lang="en-US" sz="1800" b="1" kern="1200" dirty="0" smtClean="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1800" b="1" kern="1200" dirty="0" err="1" smtClean="0">
                          <a:solidFill>
                            <a:schemeClr val="bg1"/>
                          </a:solidFill>
                          <a:latin typeface="Arial" panose="020B0604020202020204" pitchFamily="34" charset="0"/>
                          <a:ea typeface="Cambria" panose="02040503050406030204" pitchFamily="18" charset="0"/>
                          <a:cs typeface="Arial" panose="020B0604020202020204" pitchFamily="34" charset="0"/>
                        </a:rPr>
                        <a:t>Sohail</a:t>
                      </a:r>
                      <a:endPar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108522920"/>
                  </a:ext>
                </a:extLst>
              </a:tr>
            </a:tbl>
          </a:graphicData>
        </a:graphic>
      </p:graphicFrame>
      <p:sp>
        <p:nvSpPr>
          <p:cNvPr id="15" name="Rectangle: Rounded Corners 14">
            <a:extLst>
              <a:ext uri="{FF2B5EF4-FFF2-40B4-BE49-F238E27FC236}">
                <a16:creationId xmlns="" xmlns:a16="http://schemas.microsoft.com/office/drawing/2014/main" id="{CD75409A-40D6-4CA1-A3FA-C584598F6EBA}"/>
              </a:ext>
            </a:extLst>
          </p:cNvPr>
          <p:cNvSpPr/>
          <p:nvPr/>
        </p:nvSpPr>
        <p:spPr>
          <a:xfrm>
            <a:off x="5907006" y="4831612"/>
            <a:ext cx="5225467" cy="526680"/>
          </a:xfrm>
          <a:prstGeom prst="roundRect">
            <a:avLst/>
          </a:prstGeom>
          <a:solidFill>
            <a:srgbClr val="3A6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bg1"/>
                </a:solidFill>
                <a:latin typeface="Arial" panose="020B0604020202020204" pitchFamily="34" charset="0"/>
                <a:cs typeface="Arial" panose="020B0604020202020204" pitchFamily="34" charset="0"/>
                <a:sym typeface="Century Gothic"/>
              </a:rPr>
              <a:t>Examiner: 		Sir </a:t>
            </a:r>
            <a:r>
              <a:rPr lang="en-US" b="1" dirty="0" err="1" smtClean="0">
                <a:solidFill>
                  <a:schemeClr val="bg1"/>
                </a:solidFill>
                <a:latin typeface="Arial" panose="020B0604020202020204" pitchFamily="34" charset="0"/>
                <a:cs typeface="Arial" panose="020B0604020202020204" pitchFamily="34" charset="0"/>
                <a:sym typeface="Century Gothic"/>
              </a:rPr>
              <a:t>Atif</a:t>
            </a:r>
            <a:r>
              <a:rPr lang="en-US" b="1" dirty="0" smtClean="0">
                <a:solidFill>
                  <a:schemeClr val="bg1"/>
                </a:solidFill>
                <a:latin typeface="Arial" panose="020B0604020202020204" pitchFamily="34" charset="0"/>
                <a:cs typeface="Arial" panose="020B0604020202020204" pitchFamily="34" charset="0"/>
                <a:sym typeface="Century Gothic"/>
              </a:rPr>
              <a:t> </a:t>
            </a:r>
            <a:r>
              <a:rPr lang="en-US" b="1" dirty="0" err="1" smtClean="0">
                <a:solidFill>
                  <a:schemeClr val="bg1"/>
                </a:solidFill>
                <a:latin typeface="Arial" panose="020B0604020202020204" pitchFamily="34" charset="0"/>
                <a:cs typeface="Arial" panose="020B0604020202020204" pitchFamily="34" charset="0"/>
                <a:sym typeface="Century Gothic"/>
              </a:rPr>
              <a:t>Muqarrab</a:t>
            </a:r>
            <a:r>
              <a:rPr lang="en-US" b="1" dirty="0" smtClean="0">
                <a:solidFill>
                  <a:schemeClr val="bg1"/>
                </a:solidFill>
                <a:latin typeface="Arial" panose="020B0604020202020204" pitchFamily="34" charset="0"/>
                <a:cs typeface="Arial" panose="020B0604020202020204" pitchFamily="34" charset="0"/>
                <a:sym typeface="Century Gothic"/>
              </a:rPr>
              <a:t>      </a:t>
            </a:r>
            <a:endParaRPr lang="en-US" b="1" dirty="0">
              <a:solidFill>
                <a:schemeClr val="bg1"/>
              </a:solidFill>
              <a:latin typeface="Arial" panose="020B0604020202020204" pitchFamily="34" charset="0"/>
              <a:cs typeface="Arial" panose="020B0604020202020204" pitchFamily="34" charset="0"/>
              <a:sym typeface="Century Gothic"/>
            </a:endParaRPr>
          </a:p>
        </p:txBody>
      </p:sp>
      <p:sp>
        <p:nvSpPr>
          <p:cNvPr id="19" name="Rectangle: Rounded Corners 18">
            <a:extLst>
              <a:ext uri="{FF2B5EF4-FFF2-40B4-BE49-F238E27FC236}">
                <a16:creationId xmlns="" xmlns:a16="http://schemas.microsoft.com/office/drawing/2014/main" id="{67195A44-90EB-4EB7-ADEE-8CD99DDB2D88}"/>
              </a:ext>
            </a:extLst>
          </p:cNvPr>
          <p:cNvSpPr/>
          <p:nvPr/>
        </p:nvSpPr>
        <p:spPr>
          <a:xfrm>
            <a:off x="5907006" y="859145"/>
            <a:ext cx="5225467" cy="901439"/>
          </a:xfrm>
          <a:prstGeom prst="roundRect">
            <a:avLst/>
          </a:prstGeom>
          <a:solidFill>
            <a:srgbClr val="3A6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sym typeface="Century Gothic"/>
            </a:endParaRPr>
          </a:p>
        </p:txBody>
      </p:sp>
      <p:graphicFrame>
        <p:nvGraphicFramePr>
          <p:cNvPr id="20" name="Table 19">
            <a:extLst>
              <a:ext uri="{FF2B5EF4-FFF2-40B4-BE49-F238E27FC236}">
                <a16:creationId xmlns="" xmlns:a16="http://schemas.microsoft.com/office/drawing/2014/main" id="{56BB0DF3-4451-4E01-AA8E-93A25D9ACA5C}"/>
              </a:ext>
            </a:extLst>
          </p:cNvPr>
          <p:cNvGraphicFramePr>
            <a:graphicFrameLocks noGrp="1"/>
          </p:cNvGraphicFramePr>
          <p:nvPr>
            <p:extLst>
              <p:ext uri="{D42A27DB-BD31-4B8C-83A1-F6EECF244321}">
                <p14:modId xmlns:p14="http://schemas.microsoft.com/office/powerpoint/2010/main" val="333188857"/>
              </p:ext>
            </p:extLst>
          </p:nvPr>
        </p:nvGraphicFramePr>
        <p:xfrm>
          <a:off x="5987687" y="946883"/>
          <a:ext cx="5067520" cy="731520"/>
        </p:xfrm>
        <a:graphic>
          <a:graphicData uri="http://schemas.openxmlformats.org/drawingml/2006/table">
            <a:tbl>
              <a:tblPr firstRow="1" bandRow="1">
                <a:tableStyleId>{5C22544A-7EE6-4342-B048-85BDC9FD1C3A}</a:tableStyleId>
              </a:tblPr>
              <a:tblGrid>
                <a:gridCol w="2533760">
                  <a:extLst>
                    <a:ext uri="{9D8B030D-6E8A-4147-A177-3AD203B41FA5}">
                      <a16:colId xmlns="" xmlns:a16="http://schemas.microsoft.com/office/drawing/2014/main" val="4119125729"/>
                    </a:ext>
                  </a:extLst>
                </a:gridCol>
                <a:gridCol w="2533760">
                  <a:extLst>
                    <a:ext uri="{9D8B030D-6E8A-4147-A177-3AD203B41FA5}">
                      <a16:colId xmlns="" xmlns:a16="http://schemas.microsoft.com/office/drawing/2014/main" val="3664111864"/>
                    </a:ext>
                  </a:extLst>
                </a:gridCol>
              </a:tblGrid>
              <a:tr h="341757">
                <a:tc>
                  <a:txBody>
                    <a:bodyPr/>
                    <a:lstStyle/>
                    <a:p>
                      <a:r>
                        <a:rPr lang="en-US" b="1" dirty="0" smtClean="0">
                          <a:solidFill>
                            <a:schemeClr val="bg1"/>
                          </a:solidFill>
                          <a:latin typeface="Arial" panose="020B0604020202020204" pitchFamily="34" charset="0"/>
                          <a:ea typeface="Cambria" panose="02040503050406030204" pitchFamily="18" charset="0"/>
                          <a:cs typeface="Arial" panose="020B0604020202020204" pitchFamily="34" charset="0"/>
                        </a:rPr>
                        <a:t>Aleena</a:t>
                      </a:r>
                      <a:r>
                        <a:rPr lang="en-US" b="1" baseline="0" dirty="0" smtClean="0">
                          <a:solidFill>
                            <a:schemeClr val="bg1"/>
                          </a:solidFill>
                          <a:latin typeface="Arial" panose="020B0604020202020204" pitchFamily="34" charset="0"/>
                          <a:ea typeface="Cambria" panose="02040503050406030204" pitchFamily="18" charset="0"/>
                          <a:cs typeface="Arial" panose="020B0604020202020204" pitchFamily="34" charset="0"/>
                        </a:rPr>
                        <a:t> Zainab</a:t>
                      </a:r>
                      <a:endParaRPr lang="en-US" b="1"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b="1" dirty="0" smtClean="0">
                          <a:solidFill>
                            <a:schemeClr val="bg1"/>
                          </a:solidFill>
                          <a:latin typeface="Arial" panose="020B0604020202020204" pitchFamily="34" charset="0"/>
                          <a:ea typeface="Cambria" panose="02040503050406030204" pitchFamily="18" charset="0"/>
                          <a:cs typeface="Arial" panose="020B0604020202020204" pitchFamily="34" charset="0"/>
                        </a:rPr>
                        <a:t>181081</a:t>
                      </a:r>
                      <a:endParaRPr lang="en-US" b="1"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108522920"/>
                  </a:ext>
                </a:extLst>
              </a:tr>
              <a:tr h="341757">
                <a:tc>
                  <a:txBody>
                    <a:bodyPr/>
                    <a:lstStyle/>
                    <a:p>
                      <a:r>
                        <a:rPr lang="en-US" sz="1800" b="1" kern="1200" dirty="0" err="1" smtClean="0">
                          <a:solidFill>
                            <a:schemeClr val="bg1"/>
                          </a:solidFill>
                          <a:latin typeface="Arial" panose="020B0604020202020204" pitchFamily="34" charset="0"/>
                          <a:ea typeface="Cambria" panose="02040503050406030204" pitchFamily="18" charset="0"/>
                          <a:cs typeface="Arial" panose="020B0604020202020204" pitchFamily="34" charset="0"/>
                        </a:rPr>
                        <a:t>Rameen</a:t>
                      </a:r>
                      <a:r>
                        <a:rPr lang="en-US" sz="1800" b="1" kern="1200" baseline="0" dirty="0" smtClean="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1800" b="1" kern="1200" baseline="0" dirty="0" err="1" smtClean="0">
                          <a:solidFill>
                            <a:schemeClr val="bg1"/>
                          </a:solidFill>
                          <a:latin typeface="Arial" panose="020B0604020202020204" pitchFamily="34" charset="0"/>
                          <a:ea typeface="Cambria" panose="02040503050406030204" pitchFamily="18" charset="0"/>
                          <a:cs typeface="Arial" panose="020B0604020202020204" pitchFamily="34" charset="0"/>
                        </a:rPr>
                        <a:t>Shakeel</a:t>
                      </a:r>
                      <a:endPar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800" b="1" kern="1200" dirty="0" smtClean="0">
                          <a:solidFill>
                            <a:schemeClr val="bg1"/>
                          </a:solidFill>
                          <a:latin typeface="Arial" panose="020B0604020202020204" pitchFamily="34" charset="0"/>
                          <a:ea typeface="Cambria" panose="02040503050406030204" pitchFamily="18" charset="0"/>
                          <a:cs typeface="Arial" panose="020B0604020202020204" pitchFamily="34" charset="0"/>
                        </a:rPr>
                        <a:t>181137</a:t>
                      </a:r>
                      <a:endParaRPr lang="en-US" sz="1800" b="1" kern="1200" dirty="0">
                        <a:solidFill>
                          <a:schemeClr val="bg1"/>
                        </a:solidFill>
                        <a:latin typeface="Arial" panose="020B0604020202020204" pitchFamily="34" charset="0"/>
                        <a:ea typeface="Cambria" panose="02040503050406030204" pitchFamily="18"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731578413"/>
                  </a:ext>
                </a:extLst>
              </a:tr>
            </a:tbl>
          </a:graphicData>
        </a:graphic>
      </p:graphicFrame>
      <p:sp>
        <p:nvSpPr>
          <p:cNvPr id="25" name="Title 1">
            <a:extLst>
              <a:ext uri="{FF2B5EF4-FFF2-40B4-BE49-F238E27FC236}">
                <a16:creationId xmlns="" xmlns:a16="http://schemas.microsoft.com/office/drawing/2014/main" id="{650D9F37-1FA4-476C-B24F-B47A72F1CB84}"/>
              </a:ext>
            </a:extLst>
          </p:cNvPr>
          <p:cNvSpPr>
            <a:spLocks noGrp="1"/>
          </p:cNvSpPr>
          <p:nvPr/>
        </p:nvSpPr>
        <p:spPr>
          <a:xfrm>
            <a:off x="304273" y="3954935"/>
            <a:ext cx="5288692" cy="792843"/>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sz="4800" dirty="0" smtClean="0">
                <a:solidFill>
                  <a:schemeClr val="accent1">
                    <a:lumMod val="75000"/>
                  </a:schemeClr>
                </a:solidFill>
                <a:effectLst>
                  <a:outerShdw blurRad="50800" dist="38100" dir="5400000" algn="t" rotWithShape="0">
                    <a:prstClr val="black">
                      <a:alpha val="40000"/>
                    </a:prstClr>
                  </a:outerShdw>
                </a:effectLst>
                <a:latin typeface="+mn-lt"/>
              </a:rPr>
              <a:t>Image Annotation Tool</a:t>
            </a:r>
            <a:endParaRPr lang="en-US" sz="4800" dirty="0">
              <a:solidFill>
                <a:schemeClr val="accent1">
                  <a:lumMod val="75000"/>
                </a:schemeClr>
              </a:solidFill>
              <a:effectLst>
                <a:outerShdw blurRad="50800" dist="38100" dir="5400000" algn="t" rotWithShape="0">
                  <a:prstClr val="black">
                    <a:alpha val="40000"/>
                  </a:prstClr>
                </a:outerShdw>
              </a:effectLst>
              <a:latin typeface="+mn-lt"/>
            </a:endParaRPr>
          </a:p>
        </p:txBody>
      </p:sp>
      <p:grpSp>
        <p:nvGrpSpPr>
          <p:cNvPr id="27" name="Group 26">
            <a:extLst>
              <a:ext uri="{FF2B5EF4-FFF2-40B4-BE49-F238E27FC236}">
                <a16:creationId xmlns="" xmlns:a16="http://schemas.microsoft.com/office/drawing/2014/main" id="{58D97A87-562F-4096-829D-67614876A05D}"/>
              </a:ext>
            </a:extLst>
          </p:cNvPr>
          <p:cNvGrpSpPr/>
          <p:nvPr/>
        </p:nvGrpSpPr>
        <p:grpSpPr>
          <a:xfrm>
            <a:off x="1901064" y="1464086"/>
            <a:ext cx="2095111" cy="2066323"/>
            <a:chOff x="5168164" y="434518"/>
            <a:chExt cx="1737360" cy="1737360"/>
          </a:xfrm>
        </p:grpSpPr>
        <p:sp>
          <p:nvSpPr>
            <p:cNvPr id="28" name="Oval 27">
              <a:extLst>
                <a:ext uri="{FF2B5EF4-FFF2-40B4-BE49-F238E27FC236}">
                  <a16:creationId xmlns="" xmlns:a16="http://schemas.microsoft.com/office/drawing/2014/main" id="{49EEE683-7515-40B5-81CC-56B6D1C16674}"/>
                </a:ext>
              </a:extLst>
            </p:cNvPr>
            <p:cNvSpPr/>
            <p:nvPr/>
          </p:nvSpPr>
          <p:spPr>
            <a:xfrm>
              <a:off x="5168164" y="434518"/>
              <a:ext cx="1737360" cy="1737360"/>
            </a:xfrm>
            <a:prstGeom prst="ellipse">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29" name="Picture 28">
              <a:extLst>
                <a:ext uri="{FF2B5EF4-FFF2-40B4-BE49-F238E27FC236}">
                  <a16:creationId xmlns="" xmlns:a16="http://schemas.microsoft.com/office/drawing/2014/main" id="{A1AE8FAD-20CD-470A-BB0C-98F0227A9473}"/>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265006" y="726892"/>
              <a:ext cx="1543676" cy="1152612"/>
            </a:xfrm>
            <a:prstGeom prst="rect">
              <a:avLst/>
            </a:prstGeom>
            <a:effectLst>
              <a:outerShdw blurRad="63500" sx="102000" sy="102000" algn="ctr" rotWithShape="0">
                <a:prstClr val="black">
                  <a:alpha val="40000"/>
                </a:prstClr>
              </a:outerShdw>
            </a:effectLst>
          </p:spPr>
        </p:pic>
      </p:grpSp>
      <p:sp>
        <p:nvSpPr>
          <p:cNvPr id="3" name="Slide Number Placeholder 2">
            <a:extLst>
              <a:ext uri="{FF2B5EF4-FFF2-40B4-BE49-F238E27FC236}">
                <a16:creationId xmlns="" xmlns:a16="http://schemas.microsoft.com/office/drawing/2014/main" id="{E40D26BD-793F-475D-BED5-D2AC3F10A30B}"/>
              </a:ext>
            </a:extLst>
          </p:cNvPr>
          <p:cNvSpPr>
            <a:spLocks noGrp="1"/>
          </p:cNvSpPr>
          <p:nvPr>
            <p:ph type="sldNum" sz="quarter" idx="4"/>
          </p:nvPr>
        </p:nvSpPr>
        <p:spPr/>
        <p:txBody>
          <a:bodyPr/>
          <a:lstStyle/>
          <a:p>
            <a:fld id="{D96FA717-71EF-42D4-9E06-8A87E9ABD9EA}" type="slidenum">
              <a:rPr lang="en-US" smtClean="0"/>
              <a:pPr/>
              <a:t>1</a:t>
            </a:fld>
            <a:endParaRPr lang="en-US"/>
          </a:p>
        </p:txBody>
      </p:sp>
      <p:sp>
        <p:nvSpPr>
          <p:cNvPr id="22" name="Rectangle: Rounded Corners 14">
            <a:extLst>
              <a:ext uri="{FF2B5EF4-FFF2-40B4-BE49-F238E27FC236}">
                <a16:creationId xmlns="" xmlns:a16="http://schemas.microsoft.com/office/drawing/2014/main" id="{CD75409A-40D6-4CA1-A3FA-C584598F6EBA}"/>
              </a:ext>
            </a:extLst>
          </p:cNvPr>
          <p:cNvSpPr/>
          <p:nvPr/>
        </p:nvSpPr>
        <p:spPr>
          <a:xfrm>
            <a:off x="5985979" y="5548652"/>
            <a:ext cx="5146494" cy="433155"/>
          </a:xfrm>
          <a:prstGeom prst="roundRect">
            <a:avLst/>
          </a:prstGeom>
          <a:solidFill>
            <a:srgbClr val="3A6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sym typeface="Century Gothic"/>
            </a:endParaRPr>
          </a:p>
        </p:txBody>
      </p:sp>
      <p:sp>
        <p:nvSpPr>
          <p:cNvPr id="2" name="Rectangle 1"/>
          <p:cNvSpPr/>
          <p:nvPr/>
        </p:nvSpPr>
        <p:spPr>
          <a:xfrm>
            <a:off x="5985979" y="5619159"/>
            <a:ext cx="4865797" cy="369332"/>
          </a:xfrm>
          <a:prstGeom prst="rect">
            <a:avLst/>
          </a:prstGeom>
        </p:spPr>
        <p:txBody>
          <a:bodyPr wrap="square">
            <a:spAutoFit/>
          </a:bodyPr>
          <a:lstStyle/>
          <a:p>
            <a:r>
              <a:rPr lang="en-US" b="1" dirty="0" smtClean="0">
                <a:solidFill>
                  <a:schemeClr val="bg1"/>
                </a:solidFill>
                <a:latin typeface="Arial" panose="020B0604020202020204" pitchFamily="34" charset="0"/>
                <a:ea typeface="Cambria" panose="02040503050406030204" pitchFamily="18" charset="0"/>
                <a:cs typeface="Arial" panose="020B0604020202020204" pitchFamily="34" charset="0"/>
              </a:rPr>
              <a:t>Moderator: 		Sir Saud Arshad</a:t>
            </a:r>
            <a:endParaRPr lang="en-US" b="1"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898190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4866DC3-F9FC-4921-A894-11776553B9A8}"/>
              </a:ext>
            </a:extLst>
          </p:cNvPr>
          <p:cNvSpPr>
            <a:spLocks noGrp="1"/>
          </p:cNvSpPr>
          <p:nvPr>
            <p:ph type="title"/>
          </p:nvPr>
        </p:nvSpPr>
        <p:spPr>
          <a:xfrm>
            <a:off x="849084" y="685482"/>
            <a:ext cx="10515600" cy="680662"/>
          </a:xfrm>
        </p:spPr>
        <p:txBody>
          <a:bodyPr>
            <a:normAutofit fontScale="90000"/>
          </a:bodyPr>
          <a:lstStyle/>
          <a:p>
            <a:r>
              <a:rPr lang="en-US" dirty="0"/>
              <a:t>Requirement Analysis</a:t>
            </a:r>
          </a:p>
        </p:txBody>
      </p:sp>
      <p:sp>
        <p:nvSpPr>
          <p:cNvPr id="6" name="Slide Number Placeholder 5">
            <a:extLst>
              <a:ext uri="{FF2B5EF4-FFF2-40B4-BE49-F238E27FC236}">
                <a16:creationId xmlns:a16="http://schemas.microsoft.com/office/drawing/2014/main" xmlns="" id="{798A248F-8435-4BAA-AE67-E0116DBE32A2}"/>
              </a:ext>
            </a:extLst>
          </p:cNvPr>
          <p:cNvSpPr>
            <a:spLocks noGrp="1"/>
          </p:cNvSpPr>
          <p:nvPr>
            <p:ph type="sldNum" sz="quarter" idx="4"/>
          </p:nvPr>
        </p:nvSpPr>
        <p:spPr/>
        <p:txBody>
          <a:bodyPr/>
          <a:lstStyle/>
          <a:p>
            <a:fld id="{D96FA717-71EF-42D4-9E06-8A87E9ABD9EA}" type="slidenum">
              <a:rPr lang="en-US" smtClean="0"/>
              <a:pPr/>
              <a:t>10</a:t>
            </a:fld>
            <a:endParaRPr lang="en-US"/>
          </a:p>
        </p:txBody>
      </p:sp>
      <p:sp>
        <p:nvSpPr>
          <p:cNvPr id="7" name="TextBox 6">
            <a:extLst>
              <a:ext uri="{FF2B5EF4-FFF2-40B4-BE49-F238E27FC236}">
                <a16:creationId xmlns:a16="http://schemas.microsoft.com/office/drawing/2014/main" xmlns="" id="{127FA972-4AA7-494C-82C7-BE93833EBFD5}"/>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
        <p:nvSpPr>
          <p:cNvPr id="3" name="Content Placeholder 2"/>
          <p:cNvSpPr>
            <a:spLocks noGrp="1"/>
          </p:cNvSpPr>
          <p:nvPr>
            <p:ph idx="1"/>
          </p:nvPr>
        </p:nvSpPr>
        <p:spPr>
          <a:xfrm>
            <a:off x="849084" y="1440596"/>
            <a:ext cx="10600234" cy="4663987"/>
          </a:xfrm>
        </p:spPr>
        <p:txBody>
          <a:bodyPr>
            <a:normAutofit/>
          </a:bodyPr>
          <a:lstStyle/>
          <a:p>
            <a:pPr marL="0" indent="0">
              <a:buNone/>
            </a:pPr>
            <a:r>
              <a:rPr lang="en-US" sz="2400" b="1" dirty="0"/>
              <a:t>Functional Requirements</a:t>
            </a:r>
          </a:p>
          <a:p>
            <a:pPr algn="just" fontAlgn="t">
              <a:lnSpc>
                <a:spcPct val="110000"/>
              </a:lnSpc>
            </a:pPr>
            <a:r>
              <a:rPr lang="en-US" sz="2000" dirty="0" smtClean="0"/>
              <a:t>User </a:t>
            </a:r>
            <a:r>
              <a:rPr lang="en-US" sz="2000" dirty="0"/>
              <a:t>must be able to login into the system otherwise signup and upload single or multiple images for annotation</a:t>
            </a:r>
            <a:r>
              <a:rPr lang="en-US" sz="2000" dirty="0" smtClean="0"/>
              <a:t>.</a:t>
            </a:r>
            <a:endParaRPr lang="en-US" sz="2000" dirty="0"/>
          </a:p>
          <a:p>
            <a:pPr algn="just" fontAlgn="t">
              <a:lnSpc>
                <a:spcPct val="110000"/>
              </a:lnSpc>
            </a:pPr>
            <a:r>
              <a:rPr lang="en-US" sz="2000" dirty="0"/>
              <a:t>The system must allow the user to view, to modify </a:t>
            </a:r>
            <a:r>
              <a:rPr lang="en-US" sz="2000" dirty="0" smtClean="0"/>
              <a:t>only </a:t>
            </a:r>
            <a:r>
              <a:rPr lang="en-US" sz="2000" dirty="0"/>
              <a:t>his/her annotations.</a:t>
            </a:r>
          </a:p>
          <a:p>
            <a:pPr algn="just" fontAlgn="t">
              <a:lnSpc>
                <a:spcPct val="110000"/>
              </a:lnSpc>
            </a:pPr>
            <a:r>
              <a:rPr lang="en-US" sz="2000" dirty="0"/>
              <a:t>The administrator must be able to view and modify all annotations of all users</a:t>
            </a:r>
            <a:r>
              <a:rPr lang="en-US" sz="2000" dirty="0" smtClean="0"/>
              <a:t>.</a:t>
            </a:r>
          </a:p>
          <a:p>
            <a:pPr algn="just" fontAlgn="t">
              <a:lnSpc>
                <a:spcPct val="110000"/>
              </a:lnSpc>
            </a:pPr>
            <a:r>
              <a:rPr lang="en-US" sz="2000" dirty="0"/>
              <a:t>System takes an image in order to give result. Images can be </a:t>
            </a:r>
            <a:r>
              <a:rPr lang="en-US" sz="2000" dirty="0" smtClean="0"/>
              <a:t>in .jpeg</a:t>
            </a:r>
            <a:r>
              <a:rPr lang="en-US" sz="2000" dirty="0"/>
              <a:t>, </a:t>
            </a:r>
            <a:r>
              <a:rPr lang="en-US" sz="2000" dirty="0" smtClean="0"/>
              <a:t>.</a:t>
            </a:r>
            <a:r>
              <a:rPr lang="en-US" sz="2000" dirty="0" smtClean="0"/>
              <a:t>png</a:t>
            </a:r>
            <a:r>
              <a:rPr lang="en-US" sz="2000" dirty="0" smtClean="0"/>
              <a:t> </a:t>
            </a:r>
            <a:r>
              <a:rPr lang="en-US" sz="2000" dirty="0"/>
              <a:t>or any other format</a:t>
            </a:r>
            <a:r>
              <a:rPr lang="en-US" sz="2000" dirty="0" smtClean="0"/>
              <a:t>.</a:t>
            </a:r>
          </a:p>
          <a:p>
            <a:pPr algn="just" fontAlgn="t">
              <a:lnSpc>
                <a:spcPct val="110000"/>
              </a:lnSpc>
            </a:pPr>
            <a:r>
              <a:rPr lang="en-US" sz="2000" dirty="0" smtClean="0"/>
              <a:t>System </a:t>
            </a:r>
            <a:r>
              <a:rPr lang="en-US" sz="2000" dirty="0"/>
              <a:t>shows the segmented </a:t>
            </a:r>
            <a:r>
              <a:rPr lang="en-US" sz="2000" dirty="0" smtClean="0"/>
              <a:t>image and create the bounding boxes to </a:t>
            </a:r>
            <a:r>
              <a:rPr lang="en-US" sz="2000" dirty="0"/>
              <a:t>the user on web-based application’s </a:t>
            </a:r>
            <a:r>
              <a:rPr lang="en-US" sz="2000" dirty="0" smtClean="0"/>
              <a:t>UI</a:t>
            </a:r>
            <a:endParaRPr lang="en-US" sz="2000" dirty="0"/>
          </a:p>
          <a:p>
            <a:pPr algn="just" fontAlgn="t">
              <a:lnSpc>
                <a:spcPct val="110000"/>
              </a:lnSpc>
            </a:pPr>
            <a:r>
              <a:rPr lang="en-US" sz="2000" dirty="0" smtClean="0"/>
              <a:t>Algorithms</a:t>
            </a:r>
            <a:r>
              <a:rPr lang="en-US" sz="2000" dirty="0"/>
              <a:t>: Otsu thresholding, Adaptive </a:t>
            </a:r>
            <a:r>
              <a:rPr lang="en-US" sz="2000" dirty="0" smtClean="0"/>
              <a:t>thresholding</a:t>
            </a:r>
            <a:r>
              <a:rPr lang="en-US" sz="2000" dirty="0"/>
              <a:t>, Binary </a:t>
            </a:r>
            <a:r>
              <a:rPr lang="en-US" sz="2000" dirty="0" smtClean="0"/>
              <a:t>thresholding, Detection.</a:t>
            </a:r>
          </a:p>
          <a:p>
            <a:pPr algn="just" fontAlgn="t">
              <a:lnSpc>
                <a:spcPct val="110000"/>
              </a:lnSpc>
            </a:pPr>
            <a:r>
              <a:rPr lang="en-US" sz="2000" dirty="0" smtClean="0"/>
              <a:t>For Image segmentation </a:t>
            </a:r>
            <a:r>
              <a:rPr lang="en-US" sz="2000" dirty="0" err="1" smtClean="0"/>
              <a:t>Unet</a:t>
            </a:r>
            <a:r>
              <a:rPr lang="en-US" sz="2000" dirty="0" smtClean="0"/>
              <a:t> Model has been trained.</a:t>
            </a:r>
          </a:p>
          <a:p>
            <a:pPr algn="just" fontAlgn="t">
              <a:lnSpc>
                <a:spcPct val="150000"/>
              </a:lnSpc>
            </a:pPr>
            <a:endParaRPr lang="en-US" sz="2200" dirty="0" smtClean="0"/>
          </a:p>
          <a:p>
            <a:pPr lvl="1" algn="just" fontAlgn="t">
              <a:lnSpc>
                <a:spcPct val="150000"/>
              </a:lnSpc>
            </a:pPr>
            <a:endParaRPr lang="en-US" sz="1800" dirty="0"/>
          </a:p>
          <a:p>
            <a:endParaRPr lang="en-US" dirty="0"/>
          </a:p>
        </p:txBody>
      </p:sp>
    </p:spTree>
    <p:extLst>
      <p:ext uri="{BB962C8B-B14F-4D97-AF65-F5344CB8AC3E}">
        <p14:creationId xmlns:p14="http://schemas.microsoft.com/office/powerpoint/2010/main" val="3650750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6053" y="1795209"/>
            <a:ext cx="10191490" cy="4366434"/>
          </a:xfrm>
        </p:spPr>
        <p:txBody>
          <a:bodyPr/>
          <a:lstStyle/>
          <a:p>
            <a:pPr marL="0" indent="0">
              <a:buNone/>
            </a:pPr>
            <a:r>
              <a:rPr lang="en-US" sz="2400" b="1" dirty="0"/>
              <a:t>Non-Functional Requirements</a:t>
            </a:r>
          </a:p>
          <a:p>
            <a:pPr lvl="1" algn="just">
              <a:lnSpc>
                <a:spcPct val="150000"/>
              </a:lnSpc>
            </a:pPr>
            <a:r>
              <a:rPr lang="en-US" sz="2000" dirty="0" smtClean="0"/>
              <a:t>Performance </a:t>
            </a:r>
          </a:p>
          <a:p>
            <a:pPr lvl="1" algn="just">
              <a:lnSpc>
                <a:spcPct val="150000"/>
              </a:lnSpc>
            </a:pPr>
            <a:r>
              <a:rPr lang="en-US" sz="2000" dirty="0" smtClean="0"/>
              <a:t>Safety</a:t>
            </a:r>
          </a:p>
          <a:p>
            <a:pPr lvl="1" algn="just">
              <a:lnSpc>
                <a:spcPct val="150000"/>
              </a:lnSpc>
            </a:pPr>
            <a:r>
              <a:rPr lang="en-US" sz="2000" dirty="0" smtClean="0"/>
              <a:t>Security</a:t>
            </a:r>
          </a:p>
          <a:p>
            <a:pPr lvl="1" algn="just">
              <a:lnSpc>
                <a:spcPct val="150000"/>
              </a:lnSpc>
            </a:pPr>
            <a:r>
              <a:rPr lang="en-US" sz="2000" dirty="0" smtClean="0"/>
              <a:t>Reliability</a:t>
            </a:r>
          </a:p>
          <a:p>
            <a:pPr lvl="1" algn="just">
              <a:lnSpc>
                <a:spcPct val="150000"/>
              </a:lnSpc>
            </a:pPr>
            <a:r>
              <a:rPr lang="en-US" sz="2000" dirty="0" smtClean="0"/>
              <a:t>Portability</a:t>
            </a:r>
          </a:p>
          <a:p>
            <a:pPr lvl="1" algn="just">
              <a:lnSpc>
                <a:spcPct val="150000"/>
              </a:lnSpc>
            </a:pPr>
            <a:r>
              <a:rPr lang="en-US" sz="2000" dirty="0" smtClean="0"/>
              <a:t>Efficiency</a:t>
            </a:r>
          </a:p>
          <a:p>
            <a:pPr lvl="1" algn="just">
              <a:lnSpc>
                <a:spcPct val="150000"/>
              </a:lnSpc>
            </a:pPr>
            <a:r>
              <a:rPr lang="en-US" sz="2000" dirty="0"/>
              <a:t>Maintainability</a:t>
            </a:r>
            <a:endParaRPr lang="en-US" sz="2000" dirty="0" smtClean="0"/>
          </a:p>
          <a:p>
            <a:pPr algn="just">
              <a:lnSpc>
                <a:spcPct val="150000"/>
              </a:lnSpc>
            </a:pPr>
            <a:endParaRPr lang="en-US" sz="1800" dirty="0" smtClean="0"/>
          </a:p>
          <a:p>
            <a:pPr algn="just">
              <a:lnSpc>
                <a:spcPct val="150000"/>
              </a:lnSpc>
            </a:pPr>
            <a:endParaRPr lang="en-US" sz="1800" dirty="0"/>
          </a:p>
          <a:p>
            <a:endParaRPr lang="en-US" u="sng" dirty="0"/>
          </a:p>
        </p:txBody>
      </p:sp>
      <p:sp>
        <p:nvSpPr>
          <p:cNvPr id="3" name="Slide Number Placeholder 2"/>
          <p:cNvSpPr>
            <a:spLocks noGrp="1"/>
          </p:cNvSpPr>
          <p:nvPr>
            <p:ph type="sldNum" sz="quarter" idx="4"/>
          </p:nvPr>
        </p:nvSpPr>
        <p:spPr/>
        <p:txBody>
          <a:bodyPr/>
          <a:lstStyle/>
          <a:p>
            <a:fld id="{D96FA717-71EF-42D4-9E06-8A87E9ABD9EA}" type="slidenum">
              <a:rPr lang="en-US" smtClean="0"/>
              <a:pPr/>
              <a:t>11</a:t>
            </a:fld>
            <a:endParaRPr lang="en-US"/>
          </a:p>
        </p:txBody>
      </p:sp>
      <p:sp>
        <p:nvSpPr>
          <p:cNvPr id="4" name="Title 3"/>
          <p:cNvSpPr>
            <a:spLocks noGrp="1"/>
          </p:cNvSpPr>
          <p:nvPr>
            <p:ph type="title"/>
          </p:nvPr>
        </p:nvSpPr>
        <p:spPr>
          <a:xfrm>
            <a:off x="746053" y="1092850"/>
            <a:ext cx="10515600" cy="1036070"/>
          </a:xfrm>
        </p:spPr>
        <p:txBody>
          <a:bodyPr>
            <a:normAutofit fontScale="90000"/>
          </a:bodyPr>
          <a:lstStyle/>
          <a:p>
            <a:r>
              <a:rPr lang="en-US" dirty="0" smtClean="0"/>
              <a:t>Cont.</a:t>
            </a:r>
            <a:r>
              <a:rPr lang="en-US" dirty="0"/>
              <a:t/>
            </a:r>
            <a:br>
              <a:rPr lang="en-US" dirty="0"/>
            </a:br>
            <a:endParaRPr lang="en-US" dirty="0"/>
          </a:p>
        </p:txBody>
      </p:sp>
    </p:spTree>
    <p:extLst>
      <p:ext uri="{BB962C8B-B14F-4D97-AF65-F5344CB8AC3E}">
        <p14:creationId xmlns:p14="http://schemas.microsoft.com/office/powerpoint/2010/main" val="32174281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7314" y="2092232"/>
            <a:ext cx="7550477" cy="3896259"/>
          </a:xfrm>
        </p:spPr>
      </p:pic>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User interface &amp; Visual Design of Product</a:t>
            </a:r>
          </a:p>
        </p:txBody>
      </p:sp>
      <p:sp>
        <p:nvSpPr>
          <p:cNvPr id="6" name="Slide Number Placeholder 5">
            <a:extLst>
              <a:ext uri="{FF2B5EF4-FFF2-40B4-BE49-F238E27FC236}">
                <a16:creationId xmlns="" xmlns:a16="http://schemas.microsoft.com/office/drawing/2014/main" id="{DE50909C-B4F2-4F9C-94B3-40ACB2894A17}"/>
              </a:ext>
            </a:extLst>
          </p:cNvPr>
          <p:cNvSpPr>
            <a:spLocks noGrp="1"/>
          </p:cNvSpPr>
          <p:nvPr>
            <p:ph type="sldNum" sz="quarter" idx="4"/>
          </p:nvPr>
        </p:nvSpPr>
        <p:spPr/>
        <p:txBody>
          <a:bodyPr/>
          <a:lstStyle/>
          <a:p>
            <a:fld id="{D96FA717-71EF-42D4-9E06-8A87E9ABD9EA}" type="slidenum">
              <a:rPr lang="en-US" smtClean="0"/>
              <a:pPr/>
              <a:t>12</a:t>
            </a:fld>
            <a:endParaRPr lang="en-US"/>
          </a:p>
        </p:txBody>
      </p:sp>
      <p:sp>
        <p:nvSpPr>
          <p:cNvPr id="7" name="TextBox 6">
            <a:extLst>
              <a:ext uri="{FF2B5EF4-FFF2-40B4-BE49-F238E27FC236}">
                <a16:creationId xmlns="" xmlns:a16="http://schemas.microsoft.com/office/drawing/2014/main" id="{FC6012D6-1C46-4F46-A75F-B5DFE817F210}"/>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1185507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smtClean="0"/>
              <a:t>Cont.</a:t>
            </a:r>
            <a:endParaRPr lang="en-US" dirty="0"/>
          </a:p>
        </p:txBody>
      </p:sp>
      <p:sp>
        <p:nvSpPr>
          <p:cNvPr id="6" name="Slide Number Placeholder 5">
            <a:extLst>
              <a:ext uri="{FF2B5EF4-FFF2-40B4-BE49-F238E27FC236}">
                <a16:creationId xmlns="" xmlns:a16="http://schemas.microsoft.com/office/drawing/2014/main" id="{DE50909C-B4F2-4F9C-94B3-40ACB2894A17}"/>
              </a:ext>
            </a:extLst>
          </p:cNvPr>
          <p:cNvSpPr>
            <a:spLocks noGrp="1"/>
          </p:cNvSpPr>
          <p:nvPr>
            <p:ph type="sldNum" sz="quarter" idx="4"/>
          </p:nvPr>
        </p:nvSpPr>
        <p:spPr/>
        <p:txBody>
          <a:bodyPr/>
          <a:lstStyle/>
          <a:p>
            <a:fld id="{D96FA717-71EF-42D4-9E06-8A87E9ABD9EA}" type="slidenum">
              <a:rPr lang="en-US" smtClean="0"/>
              <a:pPr/>
              <a:t>13</a:t>
            </a:fld>
            <a:endParaRPr lang="en-US"/>
          </a:p>
        </p:txBody>
      </p:sp>
      <p:sp>
        <p:nvSpPr>
          <p:cNvPr id="7" name="TextBox 6">
            <a:extLst>
              <a:ext uri="{FF2B5EF4-FFF2-40B4-BE49-F238E27FC236}">
                <a16:creationId xmlns="" xmlns:a16="http://schemas.microsoft.com/office/drawing/2014/main" id="{FC6012D6-1C46-4F46-A75F-B5DFE817F210}"/>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6907" y="1698176"/>
            <a:ext cx="7093427" cy="4365625"/>
          </a:xfrm>
        </p:spPr>
      </p:pic>
    </p:spTree>
    <p:extLst>
      <p:ext uri="{BB962C8B-B14F-4D97-AF65-F5344CB8AC3E}">
        <p14:creationId xmlns:p14="http://schemas.microsoft.com/office/powerpoint/2010/main" val="163890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Use Case Diagram</a:t>
            </a:r>
          </a:p>
        </p:txBody>
      </p:sp>
      <p:sp>
        <p:nvSpPr>
          <p:cNvPr id="6" name="Slide Number Placeholder 5">
            <a:extLst>
              <a:ext uri="{FF2B5EF4-FFF2-40B4-BE49-F238E27FC236}">
                <a16:creationId xmlns="" xmlns:a16="http://schemas.microsoft.com/office/drawing/2014/main" id="{798A248F-8435-4BAA-AE67-E0116DBE32A2}"/>
              </a:ext>
            </a:extLst>
          </p:cNvPr>
          <p:cNvSpPr>
            <a:spLocks noGrp="1"/>
          </p:cNvSpPr>
          <p:nvPr>
            <p:ph type="sldNum" sz="quarter" idx="4"/>
          </p:nvPr>
        </p:nvSpPr>
        <p:spPr/>
        <p:txBody>
          <a:bodyPr/>
          <a:lstStyle/>
          <a:p>
            <a:fld id="{D96FA717-71EF-42D4-9E06-8A87E9ABD9EA}" type="slidenum">
              <a:rPr lang="en-US" smtClean="0"/>
              <a:pPr/>
              <a:t>14</a:t>
            </a:fld>
            <a:endParaRPr lang="en-US"/>
          </a:p>
        </p:txBody>
      </p:sp>
      <p:sp>
        <p:nvSpPr>
          <p:cNvPr id="7" name="TextBox 6">
            <a:extLst>
              <a:ext uri="{FF2B5EF4-FFF2-40B4-BE49-F238E27FC236}">
                <a16:creationId xmlns="" xmlns:a16="http://schemas.microsoft.com/office/drawing/2014/main" id="{127FA972-4AA7-494C-82C7-BE93833EBFD5}"/>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
        <p:nvSpPr>
          <p:cNvPr id="12" name="TextBox 11">
            <a:extLst>
              <a:ext uri="{FF2B5EF4-FFF2-40B4-BE49-F238E27FC236}">
                <a16:creationId xmlns="" xmlns:a16="http://schemas.microsoft.com/office/drawing/2014/main" id="{2715B5E1-13EE-34BF-9055-E4EC66575443}"/>
              </a:ext>
            </a:extLst>
          </p:cNvPr>
          <p:cNvSpPr txBox="1"/>
          <p:nvPr/>
        </p:nvSpPr>
        <p:spPr>
          <a:xfrm>
            <a:off x="3293739" y="5929879"/>
            <a:ext cx="5420225" cy="307777"/>
          </a:xfrm>
          <a:prstGeom prst="rect">
            <a:avLst/>
          </a:prstGeom>
          <a:noFill/>
        </p:spPr>
        <p:txBody>
          <a:bodyPr wrap="square" rtlCol="0">
            <a:spAutoFit/>
          </a:bodyPr>
          <a:lstStyle/>
          <a:p>
            <a:pPr algn="ctr"/>
            <a:r>
              <a:rPr lang="en-US" sz="1400" b="1" dirty="0"/>
              <a:t>Fig 1:</a:t>
            </a:r>
            <a:r>
              <a:rPr lang="en-US" sz="1400" dirty="0"/>
              <a:t> </a:t>
            </a:r>
            <a:r>
              <a:rPr lang="en-US" sz="1400" dirty="0" smtClean="0"/>
              <a:t>Use case diagram</a:t>
            </a:r>
            <a:endParaRPr lang="en-US"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063" y="1690397"/>
            <a:ext cx="4219575" cy="4114800"/>
          </a:xfrm>
          <a:prstGeom prst="rect">
            <a:avLst/>
          </a:prstGeom>
        </p:spPr>
      </p:pic>
    </p:spTree>
    <p:extLst>
      <p:ext uri="{BB962C8B-B14F-4D97-AF65-F5344CB8AC3E}">
        <p14:creationId xmlns:p14="http://schemas.microsoft.com/office/powerpoint/2010/main" val="3042027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smtClean="0"/>
              <a:t>Architecture </a:t>
            </a:r>
            <a:r>
              <a:rPr lang="en-US" dirty="0"/>
              <a:t>Diagram</a:t>
            </a:r>
          </a:p>
        </p:txBody>
      </p:sp>
      <p:sp>
        <p:nvSpPr>
          <p:cNvPr id="6" name="Slide Number Placeholder 5">
            <a:extLst>
              <a:ext uri="{FF2B5EF4-FFF2-40B4-BE49-F238E27FC236}">
                <a16:creationId xmlns="" xmlns:a16="http://schemas.microsoft.com/office/drawing/2014/main" id="{798A248F-8435-4BAA-AE67-E0116DBE32A2}"/>
              </a:ext>
            </a:extLst>
          </p:cNvPr>
          <p:cNvSpPr>
            <a:spLocks noGrp="1"/>
          </p:cNvSpPr>
          <p:nvPr>
            <p:ph type="sldNum" sz="quarter" idx="4"/>
          </p:nvPr>
        </p:nvSpPr>
        <p:spPr/>
        <p:txBody>
          <a:bodyPr/>
          <a:lstStyle/>
          <a:p>
            <a:fld id="{D96FA717-71EF-42D4-9E06-8A87E9ABD9EA}" type="slidenum">
              <a:rPr lang="en-US" smtClean="0"/>
              <a:pPr/>
              <a:t>15</a:t>
            </a:fld>
            <a:endParaRPr lang="en-US"/>
          </a:p>
        </p:txBody>
      </p:sp>
      <p:sp>
        <p:nvSpPr>
          <p:cNvPr id="7" name="TextBox 6">
            <a:extLst>
              <a:ext uri="{FF2B5EF4-FFF2-40B4-BE49-F238E27FC236}">
                <a16:creationId xmlns="" xmlns:a16="http://schemas.microsoft.com/office/drawing/2014/main" id="{127FA972-4AA7-494C-82C7-BE93833EBFD5}"/>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5751" y="1698176"/>
            <a:ext cx="4804002" cy="4214555"/>
          </a:xfrm>
        </p:spPr>
      </p:pic>
    </p:spTree>
    <p:extLst>
      <p:ext uri="{BB962C8B-B14F-4D97-AF65-F5344CB8AC3E}">
        <p14:creationId xmlns:p14="http://schemas.microsoft.com/office/powerpoint/2010/main" val="146059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Class </a:t>
            </a:r>
            <a:r>
              <a:rPr lang="en-US" dirty="0" smtClean="0"/>
              <a:t>diagram</a:t>
            </a:r>
            <a:endParaRPr lang="en-US" dirty="0"/>
          </a:p>
        </p:txBody>
      </p:sp>
      <p:sp>
        <p:nvSpPr>
          <p:cNvPr id="6" name="Slide Number Placeholder 5">
            <a:extLst>
              <a:ext uri="{FF2B5EF4-FFF2-40B4-BE49-F238E27FC236}">
                <a16:creationId xmlns="" xmlns:a16="http://schemas.microsoft.com/office/drawing/2014/main" id="{798A248F-8435-4BAA-AE67-E0116DBE32A2}"/>
              </a:ext>
            </a:extLst>
          </p:cNvPr>
          <p:cNvSpPr>
            <a:spLocks noGrp="1"/>
          </p:cNvSpPr>
          <p:nvPr>
            <p:ph type="sldNum" sz="quarter" idx="4"/>
          </p:nvPr>
        </p:nvSpPr>
        <p:spPr/>
        <p:txBody>
          <a:bodyPr/>
          <a:lstStyle/>
          <a:p>
            <a:fld id="{D96FA717-71EF-42D4-9E06-8A87E9ABD9EA}" type="slidenum">
              <a:rPr lang="en-US" smtClean="0"/>
              <a:pPr/>
              <a:t>16</a:t>
            </a:fld>
            <a:endParaRPr lang="en-US"/>
          </a:p>
        </p:txBody>
      </p:sp>
      <p:sp>
        <p:nvSpPr>
          <p:cNvPr id="7" name="TextBox 6">
            <a:extLst>
              <a:ext uri="{FF2B5EF4-FFF2-40B4-BE49-F238E27FC236}">
                <a16:creationId xmlns="" xmlns:a16="http://schemas.microsoft.com/office/drawing/2014/main" id="{127FA972-4AA7-494C-82C7-BE93833EBFD5}"/>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6224" y="1698176"/>
            <a:ext cx="3875706" cy="4339862"/>
          </a:xfrm>
        </p:spPr>
      </p:pic>
    </p:spTree>
    <p:extLst>
      <p:ext uri="{BB962C8B-B14F-4D97-AF65-F5344CB8AC3E}">
        <p14:creationId xmlns:p14="http://schemas.microsoft.com/office/powerpoint/2010/main" val="210047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Sequence diagram </a:t>
            </a:r>
          </a:p>
        </p:txBody>
      </p:sp>
      <p:sp>
        <p:nvSpPr>
          <p:cNvPr id="6" name="Slide Number Placeholder 5">
            <a:extLst>
              <a:ext uri="{FF2B5EF4-FFF2-40B4-BE49-F238E27FC236}">
                <a16:creationId xmlns="" xmlns:a16="http://schemas.microsoft.com/office/drawing/2014/main" id="{798A248F-8435-4BAA-AE67-E0116DBE32A2}"/>
              </a:ext>
            </a:extLst>
          </p:cNvPr>
          <p:cNvSpPr>
            <a:spLocks noGrp="1"/>
          </p:cNvSpPr>
          <p:nvPr>
            <p:ph type="sldNum" sz="quarter" idx="4"/>
          </p:nvPr>
        </p:nvSpPr>
        <p:spPr/>
        <p:txBody>
          <a:bodyPr/>
          <a:lstStyle/>
          <a:p>
            <a:fld id="{D96FA717-71EF-42D4-9E06-8A87E9ABD9EA}" type="slidenum">
              <a:rPr lang="en-US" smtClean="0"/>
              <a:pPr/>
              <a:t>17</a:t>
            </a:fld>
            <a:endParaRPr lang="en-US"/>
          </a:p>
        </p:txBody>
      </p:sp>
      <p:sp>
        <p:nvSpPr>
          <p:cNvPr id="7" name="TextBox 6">
            <a:extLst>
              <a:ext uri="{FF2B5EF4-FFF2-40B4-BE49-F238E27FC236}">
                <a16:creationId xmlns="" xmlns:a16="http://schemas.microsoft.com/office/drawing/2014/main" id="{127FA972-4AA7-494C-82C7-BE93833EBFD5}"/>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6719" y="1900238"/>
            <a:ext cx="5199728" cy="3779345"/>
          </a:xfrm>
        </p:spPr>
      </p:pic>
    </p:spTree>
    <p:extLst>
      <p:ext uri="{BB962C8B-B14F-4D97-AF65-F5344CB8AC3E}">
        <p14:creationId xmlns:p14="http://schemas.microsoft.com/office/powerpoint/2010/main" val="767328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923800"/>
            <a:ext cx="10515600" cy="1038852"/>
          </a:xfrm>
        </p:spPr>
        <p:txBody>
          <a:bodyPr>
            <a:normAutofit/>
          </a:bodyPr>
          <a:lstStyle/>
          <a:p>
            <a:r>
              <a:rPr lang="en-US" dirty="0"/>
              <a:t>Entity Relationship diagram</a:t>
            </a:r>
          </a:p>
        </p:txBody>
      </p:sp>
      <p:sp>
        <p:nvSpPr>
          <p:cNvPr id="6" name="Slide Number Placeholder 5">
            <a:extLst>
              <a:ext uri="{FF2B5EF4-FFF2-40B4-BE49-F238E27FC236}">
                <a16:creationId xmlns="" xmlns:a16="http://schemas.microsoft.com/office/drawing/2014/main" id="{798A248F-8435-4BAA-AE67-E0116DBE32A2}"/>
              </a:ext>
            </a:extLst>
          </p:cNvPr>
          <p:cNvSpPr>
            <a:spLocks noGrp="1"/>
          </p:cNvSpPr>
          <p:nvPr>
            <p:ph type="sldNum" sz="quarter" idx="4"/>
          </p:nvPr>
        </p:nvSpPr>
        <p:spPr/>
        <p:txBody>
          <a:bodyPr/>
          <a:lstStyle/>
          <a:p>
            <a:fld id="{D96FA717-71EF-42D4-9E06-8A87E9ABD9EA}" type="slidenum">
              <a:rPr lang="en-US" smtClean="0"/>
              <a:pPr/>
              <a:t>18</a:t>
            </a:fld>
            <a:endParaRPr lang="en-US"/>
          </a:p>
        </p:txBody>
      </p:sp>
      <p:sp>
        <p:nvSpPr>
          <p:cNvPr id="7" name="TextBox 6">
            <a:extLst>
              <a:ext uri="{FF2B5EF4-FFF2-40B4-BE49-F238E27FC236}">
                <a16:creationId xmlns="" xmlns:a16="http://schemas.microsoft.com/office/drawing/2014/main" id="{127FA972-4AA7-494C-82C7-BE93833EBFD5}"/>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4889" y="1900238"/>
            <a:ext cx="4472828" cy="3843739"/>
          </a:xfrm>
        </p:spPr>
      </p:pic>
    </p:spTree>
    <p:extLst>
      <p:ext uri="{BB962C8B-B14F-4D97-AF65-F5344CB8AC3E}">
        <p14:creationId xmlns:p14="http://schemas.microsoft.com/office/powerpoint/2010/main" val="324718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C2D2460-4B93-45B5-AD35-5EBFE74E3F24}"/>
              </a:ext>
            </a:extLst>
          </p:cNvPr>
          <p:cNvSpPr>
            <a:spLocks noGrp="1"/>
          </p:cNvSpPr>
          <p:nvPr>
            <p:ph type="title"/>
          </p:nvPr>
        </p:nvSpPr>
        <p:spPr>
          <a:xfrm>
            <a:off x="746053" y="1017514"/>
            <a:ext cx="10515600" cy="680662"/>
          </a:xfrm>
        </p:spPr>
        <p:txBody>
          <a:bodyPr>
            <a:normAutofit fontScale="90000"/>
          </a:bodyPr>
          <a:lstStyle/>
          <a:p>
            <a:r>
              <a:rPr lang="en-US" dirty="0"/>
              <a:t>Flow Diagram</a:t>
            </a:r>
          </a:p>
        </p:txBody>
      </p:sp>
      <p:sp>
        <p:nvSpPr>
          <p:cNvPr id="11" name="Slide Number Placeholder 10">
            <a:extLst>
              <a:ext uri="{FF2B5EF4-FFF2-40B4-BE49-F238E27FC236}">
                <a16:creationId xmlns="" xmlns:a16="http://schemas.microsoft.com/office/drawing/2014/main" id="{D03CEB50-916C-4BB2-AE36-5C5F2066864D}"/>
              </a:ext>
            </a:extLst>
          </p:cNvPr>
          <p:cNvSpPr>
            <a:spLocks noGrp="1"/>
          </p:cNvSpPr>
          <p:nvPr>
            <p:ph type="sldNum" sz="quarter" idx="4"/>
          </p:nvPr>
        </p:nvSpPr>
        <p:spPr/>
        <p:txBody>
          <a:bodyPr/>
          <a:lstStyle/>
          <a:p>
            <a:fld id="{D96FA717-71EF-42D4-9E06-8A87E9ABD9EA}" type="slidenum">
              <a:rPr lang="en-US" smtClean="0"/>
              <a:pPr/>
              <a:t>19</a:t>
            </a:fld>
            <a:endParaRPr lang="en-US"/>
          </a:p>
        </p:txBody>
      </p:sp>
      <p:sp>
        <p:nvSpPr>
          <p:cNvPr id="12" name="TextBox 11">
            <a:extLst>
              <a:ext uri="{FF2B5EF4-FFF2-40B4-BE49-F238E27FC236}">
                <a16:creationId xmlns="" xmlns:a16="http://schemas.microsoft.com/office/drawing/2014/main" id="{AF88C403-B270-4375-8ADC-153419822719}"/>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
        <p:nvSpPr>
          <p:cNvPr id="7" name="TextBox 6">
            <a:extLst>
              <a:ext uri="{FF2B5EF4-FFF2-40B4-BE49-F238E27FC236}">
                <a16:creationId xmlns="" xmlns:a16="http://schemas.microsoft.com/office/drawing/2014/main" id="{68161FB7-1315-43E1-8993-AB943238A841}"/>
              </a:ext>
            </a:extLst>
          </p:cNvPr>
          <p:cNvSpPr txBox="1"/>
          <p:nvPr/>
        </p:nvSpPr>
        <p:spPr>
          <a:xfrm>
            <a:off x="2875628" y="5946719"/>
            <a:ext cx="5420225" cy="307777"/>
          </a:xfrm>
          <a:prstGeom prst="rect">
            <a:avLst/>
          </a:prstGeom>
          <a:noFill/>
        </p:spPr>
        <p:txBody>
          <a:bodyPr wrap="square" rtlCol="0">
            <a:spAutoFit/>
          </a:bodyPr>
          <a:lstStyle/>
          <a:p>
            <a:pPr algn="ctr"/>
            <a:r>
              <a:rPr lang="en-US" sz="1400" b="1" dirty="0"/>
              <a:t>Fig 2:</a:t>
            </a:r>
            <a:r>
              <a:rPr lang="en-US" sz="1400" dirty="0"/>
              <a:t> Flow </a:t>
            </a:r>
            <a:r>
              <a:rPr lang="en-US" sz="1400" dirty="0" smtClean="0"/>
              <a:t>diagram</a:t>
            </a:r>
            <a:endParaRPr lang="en-US" sz="1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3667" y="1831326"/>
            <a:ext cx="1744148" cy="4022540"/>
          </a:xfrm>
          <a:prstGeom prst="rect">
            <a:avLst/>
          </a:prstGeom>
        </p:spPr>
      </p:pic>
    </p:spTree>
    <p:extLst>
      <p:ext uri="{BB962C8B-B14F-4D97-AF65-F5344CB8AC3E}">
        <p14:creationId xmlns:p14="http://schemas.microsoft.com/office/powerpoint/2010/main" val="101444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92F306C6-5EE6-47E7-BB8F-B7A7D0E7B3FD}"/>
              </a:ext>
            </a:extLst>
          </p:cNvPr>
          <p:cNvSpPr txBox="1">
            <a:spLocks/>
          </p:cNvSpPr>
          <p:nvPr/>
        </p:nvSpPr>
        <p:spPr>
          <a:xfrm>
            <a:off x="134322" y="1480744"/>
            <a:ext cx="7913226" cy="495081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pPr>
            <a:r>
              <a:rPr lang="en-US" sz="2500" dirty="0">
                <a:latin typeface="Arial" panose="020B0604020202020204" pitchFamily="34" charset="0"/>
                <a:cs typeface="Arial" panose="020B0604020202020204" pitchFamily="34" charset="0"/>
              </a:rPr>
              <a:t>Introduction &amp; Literature Review</a:t>
            </a:r>
          </a:p>
          <a:p>
            <a:pPr>
              <a:lnSpc>
                <a:spcPct val="100000"/>
              </a:lnSpc>
            </a:pPr>
            <a:r>
              <a:rPr lang="en-US" sz="2500" dirty="0">
                <a:latin typeface="Arial" panose="020B0604020202020204" pitchFamily="34" charset="0"/>
                <a:cs typeface="Arial" panose="020B0604020202020204" pitchFamily="34" charset="0"/>
              </a:rPr>
              <a:t>Problem Statement</a:t>
            </a:r>
          </a:p>
          <a:p>
            <a:pPr>
              <a:lnSpc>
                <a:spcPct val="100000"/>
              </a:lnSpc>
            </a:pPr>
            <a:r>
              <a:rPr lang="en-US" sz="2500" dirty="0">
                <a:latin typeface="Arial" panose="020B0604020202020204" pitchFamily="34" charset="0"/>
                <a:cs typeface="Arial" panose="020B0604020202020204" pitchFamily="34" charset="0"/>
              </a:rPr>
              <a:t>System Features &amp; Requirements </a:t>
            </a:r>
          </a:p>
          <a:p>
            <a:pPr>
              <a:lnSpc>
                <a:spcPct val="100000"/>
              </a:lnSpc>
            </a:pPr>
            <a:r>
              <a:rPr lang="en-US" sz="2500" dirty="0">
                <a:latin typeface="Arial" panose="020B0604020202020204" pitchFamily="34" charset="0"/>
                <a:cs typeface="Arial" panose="020B0604020202020204" pitchFamily="34" charset="0"/>
              </a:rPr>
              <a:t>User Interface &amp; Use Cases</a:t>
            </a:r>
          </a:p>
          <a:p>
            <a:pPr>
              <a:lnSpc>
                <a:spcPct val="100000"/>
              </a:lnSpc>
            </a:pPr>
            <a:r>
              <a:rPr lang="en-US" sz="2500" dirty="0">
                <a:latin typeface="Arial" panose="020B0604020202020204" pitchFamily="34" charset="0"/>
                <a:cs typeface="Arial" panose="020B0604020202020204" pitchFamily="34" charset="0"/>
              </a:rPr>
              <a:t>Software Diagrams (Class, Sequence, </a:t>
            </a:r>
            <a:r>
              <a:rPr lang="en-US" sz="2500" dirty="0" err="1">
                <a:latin typeface="Arial" panose="020B0604020202020204" pitchFamily="34" charset="0"/>
                <a:cs typeface="Arial" panose="020B0604020202020204" pitchFamily="34" charset="0"/>
              </a:rPr>
              <a:t>etc</a:t>
            </a:r>
            <a:r>
              <a:rPr lang="en-US" sz="2500" dirty="0">
                <a:latin typeface="Arial" panose="020B0604020202020204" pitchFamily="34" charset="0"/>
                <a:cs typeface="Arial" panose="020B0604020202020204" pitchFamily="34" charset="0"/>
              </a:rPr>
              <a:t>)</a:t>
            </a:r>
          </a:p>
          <a:p>
            <a:pPr>
              <a:lnSpc>
                <a:spcPct val="100000"/>
              </a:lnSpc>
            </a:pPr>
            <a:r>
              <a:rPr lang="en-US" sz="2500" dirty="0">
                <a:latin typeface="Arial" panose="020B0604020202020204" pitchFamily="34" charset="0"/>
                <a:cs typeface="Arial" panose="020B0604020202020204" pitchFamily="34" charset="0"/>
              </a:rPr>
              <a:t>Tools &amp; Technologies</a:t>
            </a:r>
          </a:p>
          <a:p>
            <a:pPr>
              <a:lnSpc>
                <a:spcPct val="100000"/>
              </a:lnSpc>
            </a:pPr>
            <a:r>
              <a:rPr lang="en-US" sz="2500" dirty="0" smtClean="0">
                <a:latin typeface="Arial" panose="020B0604020202020204" pitchFamily="34" charset="0"/>
                <a:cs typeface="Arial" panose="020B0604020202020204" pitchFamily="34" charset="0"/>
              </a:rPr>
              <a:t>Conclusion</a:t>
            </a:r>
            <a:endParaRPr lang="en-US" sz="2500" dirty="0">
              <a:latin typeface="Arial" panose="020B0604020202020204" pitchFamily="34" charset="0"/>
              <a:cs typeface="Arial" panose="020B0604020202020204" pitchFamily="34" charset="0"/>
            </a:endParaRPr>
          </a:p>
          <a:p>
            <a:pPr>
              <a:lnSpc>
                <a:spcPct val="100000"/>
              </a:lnSpc>
            </a:pPr>
            <a:r>
              <a:rPr lang="en-US" sz="2500" dirty="0">
                <a:latin typeface="Arial" panose="020B0604020202020204" pitchFamily="34" charset="0"/>
                <a:cs typeface="Arial" panose="020B0604020202020204" pitchFamily="34" charset="0"/>
              </a:rPr>
              <a:t>Video Demo</a:t>
            </a:r>
          </a:p>
          <a:p>
            <a:pPr>
              <a:lnSpc>
                <a:spcPct val="100000"/>
              </a:lnSpc>
            </a:pPr>
            <a:r>
              <a:rPr lang="en-US" sz="2500" dirty="0">
                <a:latin typeface="Arial" panose="020B0604020202020204" pitchFamily="34" charset="0"/>
                <a:cs typeface="Arial" panose="020B0604020202020204" pitchFamily="34" charset="0"/>
              </a:rPr>
              <a:t>References</a:t>
            </a:r>
          </a:p>
        </p:txBody>
      </p:sp>
      <p:sp>
        <p:nvSpPr>
          <p:cNvPr id="7" name="Rectangle 6">
            <a:extLst>
              <a:ext uri="{FF2B5EF4-FFF2-40B4-BE49-F238E27FC236}">
                <a16:creationId xmlns="" xmlns:a16="http://schemas.microsoft.com/office/drawing/2014/main" id="{249C88BF-6B05-4DA6-97F4-B446EC0BAA11}"/>
              </a:ext>
            </a:extLst>
          </p:cNvPr>
          <p:cNvSpPr/>
          <p:nvPr/>
        </p:nvSpPr>
        <p:spPr>
          <a:xfrm>
            <a:off x="0" y="338988"/>
            <a:ext cx="12192000" cy="10489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 xmlns:a16="http://schemas.microsoft.com/office/drawing/2014/main" id="{002BF26A-72C4-47F9-A811-05AB81C7C242}"/>
              </a:ext>
            </a:extLst>
          </p:cNvPr>
          <p:cNvSpPr>
            <a:spLocks noGrp="1"/>
          </p:cNvSpPr>
          <p:nvPr>
            <p:ph type="title" hasCustomPrompt="1"/>
          </p:nvPr>
        </p:nvSpPr>
        <p:spPr>
          <a:xfrm>
            <a:off x="746053" y="505050"/>
            <a:ext cx="10515600" cy="731019"/>
          </a:xfrm>
        </p:spPr>
        <p:txBody>
          <a:bodyPr>
            <a:normAutofit/>
          </a:bodyPr>
          <a:lstStyle>
            <a:lvl1pPr>
              <a:defRPr b="1">
                <a:solidFill>
                  <a:schemeClr val="bg1"/>
                </a:solidFill>
                <a:latin typeface="Bahnschrift Light" panose="020B0502040204020203" pitchFamily="34" charset="0"/>
              </a:defRPr>
            </a:lvl1pPr>
          </a:lstStyle>
          <a:p>
            <a:r>
              <a:rPr lang="en-US" b="0" dirty="0">
                <a:latin typeface="Arial" panose="020B0604020202020204" pitchFamily="34" charset="0"/>
              </a:rPr>
              <a:t>Table of Contents</a:t>
            </a:r>
          </a:p>
        </p:txBody>
      </p:sp>
      <p:sp>
        <p:nvSpPr>
          <p:cNvPr id="4" name="Slide Number Placeholder 3">
            <a:extLst>
              <a:ext uri="{FF2B5EF4-FFF2-40B4-BE49-F238E27FC236}">
                <a16:creationId xmlns="" xmlns:a16="http://schemas.microsoft.com/office/drawing/2014/main" id="{536566A2-3DA9-41DC-BFCA-11B8297A4EA9}"/>
              </a:ext>
            </a:extLst>
          </p:cNvPr>
          <p:cNvSpPr>
            <a:spLocks noGrp="1"/>
          </p:cNvSpPr>
          <p:nvPr>
            <p:ph type="sldNum" sz="quarter" idx="4"/>
          </p:nvPr>
        </p:nvSpPr>
        <p:spPr/>
        <p:txBody>
          <a:bodyPr/>
          <a:lstStyle/>
          <a:p>
            <a:fld id="{D96FA717-71EF-42D4-9E06-8A87E9ABD9EA}" type="slidenum">
              <a:rPr lang="en-US" smtClean="0"/>
              <a:pPr/>
              <a:t>2</a:t>
            </a:fld>
            <a:endParaRPr lang="en-US"/>
          </a:p>
        </p:txBody>
      </p:sp>
      <p:sp>
        <p:nvSpPr>
          <p:cNvPr id="6" name="TextBox 5">
            <a:extLst>
              <a:ext uri="{FF2B5EF4-FFF2-40B4-BE49-F238E27FC236}">
                <a16:creationId xmlns="" xmlns:a16="http://schemas.microsoft.com/office/drawing/2014/main" id="{7FA44A0D-3468-4D2D-B2B9-E6C03D025FCE}"/>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368361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Tools and Technologies</a:t>
            </a:r>
          </a:p>
        </p:txBody>
      </p:sp>
      <p:sp>
        <p:nvSpPr>
          <p:cNvPr id="3" name="Slide Number Placeholder 2">
            <a:extLst>
              <a:ext uri="{FF2B5EF4-FFF2-40B4-BE49-F238E27FC236}">
                <a16:creationId xmlns="" xmlns:a16="http://schemas.microsoft.com/office/drawing/2014/main" id="{E0AD935D-9130-465D-B049-D88747E11FB1}"/>
              </a:ext>
            </a:extLst>
          </p:cNvPr>
          <p:cNvSpPr>
            <a:spLocks noGrp="1"/>
          </p:cNvSpPr>
          <p:nvPr>
            <p:ph type="sldNum" sz="quarter" idx="4"/>
          </p:nvPr>
        </p:nvSpPr>
        <p:spPr/>
        <p:txBody>
          <a:bodyPr/>
          <a:lstStyle/>
          <a:p>
            <a:fld id="{D96FA717-71EF-42D4-9E06-8A87E9ABD9EA}" type="slidenum">
              <a:rPr lang="en-US" smtClean="0"/>
              <a:pPr/>
              <a:t>20</a:t>
            </a:fld>
            <a:endParaRPr lang="en-US"/>
          </a:p>
        </p:txBody>
      </p:sp>
      <p:sp>
        <p:nvSpPr>
          <p:cNvPr id="6" name="TextBox 5">
            <a:extLst>
              <a:ext uri="{FF2B5EF4-FFF2-40B4-BE49-F238E27FC236}">
                <a16:creationId xmlns="" xmlns:a16="http://schemas.microsoft.com/office/drawing/2014/main" id="{028382B7-EE0A-44C3-9793-69499FBA1979}"/>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
        <p:nvSpPr>
          <p:cNvPr id="5" name="Rectangle 4"/>
          <p:cNvSpPr/>
          <p:nvPr/>
        </p:nvSpPr>
        <p:spPr>
          <a:xfrm>
            <a:off x="1013138" y="1886730"/>
            <a:ext cx="9045262" cy="4524315"/>
          </a:xfrm>
          <a:prstGeom prst="rect">
            <a:avLst/>
          </a:prstGeom>
        </p:spPr>
        <p:txBody>
          <a:bodyPr wrap="square">
            <a:spAutoFit/>
          </a:bodyPr>
          <a:lstStyle/>
          <a:p>
            <a:pPr>
              <a:lnSpc>
                <a:spcPct val="150000"/>
              </a:lnSpc>
            </a:pPr>
            <a:r>
              <a:rPr lang="en-US" sz="2000" b="1" dirty="0">
                <a:solidFill>
                  <a:srgbClr val="000000"/>
                </a:solidFill>
                <a:latin typeface="Arial" panose="020B0604020202020204" pitchFamily="34" charset="0"/>
                <a:cs typeface="Arial" panose="020B0604020202020204" pitchFamily="34" charset="0"/>
              </a:rPr>
              <a:t>Tools: </a:t>
            </a:r>
            <a:endParaRPr lang="en-US" sz="2000" dirty="0">
              <a:solidFill>
                <a:srgbClr val="000000"/>
              </a:solidFill>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sz="2000" dirty="0" smtClean="0">
                <a:solidFill>
                  <a:srgbClr val="000000"/>
                </a:solidFill>
                <a:latin typeface="Arial" panose="020B0604020202020204" pitchFamily="34" charset="0"/>
                <a:cs typeface="Arial" panose="020B0604020202020204" pitchFamily="34" charset="0"/>
              </a:rPr>
              <a:t>Visual </a:t>
            </a:r>
            <a:r>
              <a:rPr lang="en-US" sz="2000" dirty="0">
                <a:solidFill>
                  <a:srgbClr val="000000"/>
                </a:solidFill>
                <a:latin typeface="Arial" panose="020B0604020202020204" pitchFamily="34" charset="0"/>
                <a:cs typeface="Arial" panose="020B0604020202020204" pitchFamily="34" charset="0"/>
              </a:rPr>
              <a:t>Studio Code </a:t>
            </a:r>
          </a:p>
          <a:p>
            <a:pPr marL="800100" lvl="1" indent="-342900">
              <a:lnSpc>
                <a:spcPct val="150000"/>
              </a:lnSpc>
              <a:buFont typeface="Arial" panose="020B0604020202020204" pitchFamily="34" charset="0"/>
              <a:buChar char="•"/>
            </a:pPr>
            <a:r>
              <a:rPr lang="en-US" sz="2000" dirty="0" err="1" smtClean="0">
                <a:solidFill>
                  <a:srgbClr val="000000"/>
                </a:solidFill>
                <a:latin typeface="Arial" panose="020B0604020202020204" pitchFamily="34" charset="0"/>
                <a:cs typeface="Arial" panose="020B0604020202020204" pitchFamily="34" charset="0"/>
              </a:rPr>
              <a:t>PyCharm</a:t>
            </a:r>
            <a:r>
              <a:rPr lang="en-US" sz="2000" dirty="0" smtClean="0">
                <a:solidFill>
                  <a:srgbClr val="000000"/>
                </a:solidFill>
                <a:latin typeface="Arial" panose="020B0604020202020204" pitchFamily="34" charset="0"/>
                <a:cs typeface="Arial" panose="020B0604020202020204" pitchFamily="34" charset="0"/>
              </a:rPr>
              <a:t> </a:t>
            </a:r>
            <a:endParaRPr lang="en-US" sz="2000" dirty="0">
              <a:solidFill>
                <a:srgbClr val="000000"/>
              </a:solidFill>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sz="2000" dirty="0" smtClean="0">
                <a:latin typeface="Arial" panose="020B0604020202020204" pitchFamily="34" charset="0"/>
                <a:cs typeface="Arial" panose="020B0604020202020204" pitchFamily="34" charset="0"/>
              </a:rPr>
              <a:t>Google </a:t>
            </a:r>
            <a:r>
              <a:rPr lang="en-US" sz="2000" dirty="0" err="1">
                <a:latin typeface="Arial" panose="020B0604020202020204" pitchFamily="34" charset="0"/>
                <a:cs typeface="Arial" panose="020B0604020202020204" pitchFamily="34" charset="0"/>
              </a:rPr>
              <a:t>colab</a:t>
            </a:r>
            <a:r>
              <a:rPr lang="en-US" sz="2000" dirty="0">
                <a:latin typeface="Arial" panose="020B0604020202020204" pitchFamily="34" charset="0"/>
                <a:cs typeface="Arial" panose="020B0604020202020204" pitchFamily="34" charset="0"/>
              </a:rPr>
              <a:t> </a:t>
            </a:r>
          </a:p>
          <a:p>
            <a:pPr>
              <a:lnSpc>
                <a:spcPct val="150000"/>
              </a:lnSpc>
            </a:pPr>
            <a:r>
              <a:rPr lang="en-US" sz="2000" b="1" dirty="0">
                <a:latin typeface="Arial" panose="020B0604020202020204" pitchFamily="34" charset="0"/>
                <a:cs typeface="Arial" panose="020B0604020202020204" pitchFamily="34" charset="0"/>
              </a:rPr>
              <a:t>Technologies: </a:t>
            </a:r>
            <a:endParaRPr lang="en-US" sz="2000" dirty="0">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sz="2000" dirty="0" smtClean="0">
                <a:latin typeface="Arial" panose="020B0604020202020204" pitchFamily="34" charset="0"/>
                <a:cs typeface="Arial" panose="020B0604020202020204" pitchFamily="34" charset="0"/>
              </a:rPr>
              <a:t>Python </a:t>
            </a:r>
            <a:endParaRPr lang="en-US" sz="2000" dirty="0">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sz="2000" dirty="0" smtClean="0">
                <a:latin typeface="Arial" panose="020B0604020202020204" pitchFamily="34" charset="0"/>
                <a:cs typeface="Arial" panose="020B0604020202020204" pitchFamily="34" charset="0"/>
              </a:rPr>
              <a:t>Flask </a:t>
            </a:r>
            <a:endParaRPr lang="en-US" sz="2000" dirty="0">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sz="2000" dirty="0" smtClean="0">
                <a:latin typeface="Arial" panose="020B0604020202020204" pitchFamily="34" charset="0"/>
                <a:cs typeface="Arial" panose="020B0604020202020204" pitchFamily="34" charset="0"/>
              </a:rPr>
              <a:t>Canvas </a:t>
            </a:r>
            <a:endParaRPr lang="en-US" sz="2000" dirty="0">
              <a:latin typeface="Arial" panose="020B0604020202020204" pitchFamily="34" charset="0"/>
              <a:cs typeface="Arial" panose="020B0604020202020204" pitchFamily="34" charset="0"/>
            </a:endParaRPr>
          </a:p>
          <a:p>
            <a:pPr marL="800100" lvl="1" indent="-342900">
              <a:lnSpc>
                <a:spcPct val="150000"/>
              </a:lnSpc>
              <a:buFont typeface="Arial" panose="020B0604020202020204" pitchFamily="34" charset="0"/>
              <a:buChar char="•"/>
            </a:pPr>
            <a:r>
              <a:rPr lang="en-US" sz="2000" dirty="0" smtClean="0">
                <a:latin typeface="Arial" panose="020B0604020202020204" pitchFamily="34" charset="0"/>
                <a:cs typeface="Arial" panose="020B0604020202020204" pitchFamily="34" charset="0"/>
              </a:rPr>
              <a:t>Image </a:t>
            </a:r>
            <a:r>
              <a:rPr lang="en-US" sz="2000" dirty="0">
                <a:latin typeface="Arial" panose="020B0604020202020204" pitchFamily="34" charset="0"/>
                <a:cs typeface="Arial" panose="020B0604020202020204" pitchFamily="34" charset="0"/>
              </a:rPr>
              <a:t>processing </a:t>
            </a:r>
            <a:r>
              <a:rPr lang="en-US" sz="2000" dirty="0" smtClean="0">
                <a:latin typeface="Arial" panose="020B0604020202020204" pitchFamily="34" charset="0"/>
                <a:cs typeface="Arial" panose="020B0604020202020204" pitchFamily="34" charset="0"/>
              </a:rPr>
              <a:t>techniques </a:t>
            </a:r>
            <a:endParaRPr lang="en-US" sz="2000" dirty="0">
              <a:latin typeface="Arial" panose="020B0604020202020204" pitchFamily="34" charset="0"/>
              <a:cs typeface="Arial" panose="020B0604020202020204" pitchFamily="34" charset="0"/>
            </a:endParaRPr>
          </a:p>
          <a:p>
            <a:endParaRPr lang="en-US"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8119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1881" y="1698176"/>
            <a:ext cx="7069238" cy="4365625"/>
          </a:xfrm>
        </p:spPr>
      </p:pic>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smtClean="0"/>
              <a:t>Conclusion</a:t>
            </a:r>
            <a:endParaRPr lang="en-US" dirty="0"/>
          </a:p>
        </p:txBody>
      </p:sp>
      <p:sp>
        <p:nvSpPr>
          <p:cNvPr id="3" name="Slide Number Placeholder 2">
            <a:extLst>
              <a:ext uri="{FF2B5EF4-FFF2-40B4-BE49-F238E27FC236}">
                <a16:creationId xmlns="" xmlns:a16="http://schemas.microsoft.com/office/drawing/2014/main" id="{E0AD935D-9130-465D-B049-D88747E11FB1}"/>
              </a:ext>
            </a:extLst>
          </p:cNvPr>
          <p:cNvSpPr>
            <a:spLocks noGrp="1"/>
          </p:cNvSpPr>
          <p:nvPr>
            <p:ph type="sldNum" sz="quarter" idx="4"/>
          </p:nvPr>
        </p:nvSpPr>
        <p:spPr/>
        <p:txBody>
          <a:bodyPr/>
          <a:lstStyle/>
          <a:p>
            <a:fld id="{D96FA717-71EF-42D4-9E06-8A87E9ABD9EA}" type="slidenum">
              <a:rPr lang="en-US" smtClean="0"/>
              <a:pPr/>
              <a:t>21</a:t>
            </a:fld>
            <a:endParaRPr lang="en-US"/>
          </a:p>
        </p:txBody>
      </p:sp>
      <p:sp>
        <p:nvSpPr>
          <p:cNvPr id="6" name="TextBox 5">
            <a:extLst>
              <a:ext uri="{FF2B5EF4-FFF2-40B4-BE49-F238E27FC236}">
                <a16:creationId xmlns="" xmlns:a16="http://schemas.microsoft.com/office/drawing/2014/main" id="{028382B7-EE0A-44C3-9793-69499FBA1979}"/>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3911656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smtClean="0"/>
              <a:t>Cont.</a:t>
            </a:r>
            <a:endParaRPr lang="en-US" dirty="0"/>
          </a:p>
        </p:txBody>
      </p:sp>
      <p:sp>
        <p:nvSpPr>
          <p:cNvPr id="3" name="Slide Number Placeholder 2">
            <a:extLst>
              <a:ext uri="{FF2B5EF4-FFF2-40B4-BE49-F238E27FC236}">
                <a16:creationId xmlns="" xmlns:a16="http://schemas.microsoft.com/office/drawing/2014/main" id="{E0AD935D-9130-465D-B049-D88747E11FB1}"/>
              </a:ext>
            </a:extLst>
          </p:cNvPr>
          <p:cNvSpPr>
            <a:spLocks noGrp="1"/>
          </p:cNvSpPr>
          <p:nvPr>
            <p:ph type="sldNum" sz="quarter" idx="4"/>
          </p:nvPr>
        </p:nvSpPr>
        <p:spPr/>
        <p:txBody>
          <a:bodyPr/>
          <a:lstStyle/>
          <a:p>
            <a:fld id="{D96FA717-71EF-42D4-9E06-8A87E9ABD9EA}" type="slidenum">
              <a:rPr lang="en-US" smtClean="0"/>
              <a:pPr/>
              <a:t>22</a:t>
            </a:fld>
            <a:endParaRPr lang="en-US"/>
          </a:p>
        </p:txBody>
      </p:sp>
      <p:sp>
        <p:nvSpPr>
          <p:cNvPr id="6" name="TextBox 5">
            <a:extLst>
              <a:ext uri="{FF2B5EF4-FFF2-40B4-BE49-F238E27FC236}">
                <a16:creationId xmlns="" xmlns:a16="http://schemas.microsoft.com/office/drawing/2014/main" id="{028382B7-EE0A-44C3-9793-69499FBA1979}"/>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0747" y="1771941"/>
            <a:ext cx="5176583" cy="4340781"/>
          </a:xfrm>
        </p:spPr>
      </p:pic>
    </p:spTree>
    <p:extLst>
      <p:ext uri="{BB962C8B-B14F-4D97-AF65-F5344CB8AC3E}">
        <p14:creationId xmlns:p14="http://schemas.microsoft.com/office/powerpoint/2010/main" val="1269256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6A05E550-83E5-4029-9208-446A965AB574}"/>
              </a:ext>
            </a:extLst>
          </p:cNvPr>
          <p:cNvSpPr>
            <a:spLocks noGrp="1"/>
          </p:cNvSpPr>
          <p:nvPr>
            <p:ph type="title"/>
          </p:nvPr>
        </p:nvSpPr>
        <p:spPr>
          <a:xfrm>
            <a:off x="746053" y="1017514"/>
            <a:ext cx="10515600" cy="680662"/>
          </a:xfrm>
        </p:spPr>
        <p:txBody>
          <a:bodyPr>
            <a:normAutofit fontScale="90000"/>
          </a:bodyPr>
          <a:lstStyle/>
          <a:p>
            <a:r>
              <a:rPr lang="en-US" dirty="0"/>
              <a:t>Video Demo</a:t>
            </a:r>
          </a:p>
        </p:txBody>
      </p:sp>
      <p:sp>
        <p:nvSpPr>
          <p:cNvPr id="6" name="Slide Number Placeholder 5">
            <a:extLst>
              <a:ext uri="{FF2B5EF4-FFF2-40B4-BE49-F238E27FC236}">
                <a16:creationId xmlns="" xmlns:a16="http://schemas.microsoft.com/office/drawing/2014/main" id="{329A9E2F-4072-4A64-AE5E-6B2557C5C0DD}"/>
              </a:ext>
            </a:extLst>
          </p:cNvPr>
          <p:cNvSpPr>
            <a:spLocks noGrp="1"/>
          </p:cNvSpPr>
          <p:nvPr>
            <p:ph type="sldNum" sz="quarter" idx="4"/>
          </p:nvPr>
        </p:nvSpPr>
        <p:spPr/>
        <p:txBody>
          <a:bodyPr/>
          <a:lstStyle/>
          <a:p>
            <a:fld id="{D96FA717-71EF-42D4-9E06-8A87E9ABD9EA}" type="slidenum">
              <a:rPr lang="en-US" smtClean="0"/>
              <a:pPr/>
              <a:t>23</a:t>
            </a:fld>
            <a:endParaRPr lang="en-US"/>
          </a:p>
        </p:txBody>
      </p:sp>
      <p:sp>
        <p:nvSpPr>
          <p:cNvPr id="7" name="TextBox 6">
            <a:extLst>
              <a:ext uri="{FF2B5EF4-FFF2-40B4-BE49-F238E27FC236}">
                <a16:creationId xmlns="" xmlns:a16="http://schemas.microsoft.com/office/drawing/2014/main" id="{DE522FC5-0653-4376-9037-53EB9050AAF6}"/>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
        <p:nvSpPr>
          <p:cNvPr id="8" name="TextBox 7">
            <a:extLst>
              <a:ext uri="{FF2B5EF4-FFF2-40B4-BE49-F238E27FC236}">
                <a16:creationId xmlns="" xmlns:a16="http://schemas.microsoft.com/office/drawing/2014/main" id="{27B49750-0301-4AF9-82F9-548B4A756486}"/>
              </a:ext>
            </a:extLst>
          </p:cNvPr>
          <p:cNvSpPr txBox="1"/>
          <p:nvPr/>
        </p:nvSpPr>
        <p:spPr>
          <a:xfrm>
            <a:off x="3525697" y="5854206"/>
            <a:ext cx="5426899" cy="307777"/>
          </a:xfrm>
          <a:prstGeom prst="rect">
            <a:avLst/>
          </a:prstGeom>
          <a:noFill/>
        </p:spPr>
        <p:txBody>
          <a:bodyPr wrap="square" rtlCol="0">
            <a:spAutoFit/>
          </a:bodyPr>
          <a:lstStyle/>
          <a:p>
            <a:pPr algn="ctr"/>
            <a:r>
              <a:rPr lang="en-US" sz="1400" b="1" dirty="0"/>
              <a:t>Video 1:</a:t>
            </a:r>
            <a:r>
              <a:rPr lang="en-US" sz="1400" dirty="0"/>
              <a:t> Flow diagram of the project</a:t>
            </a:r>
          </a:p>
        </p:txBody>
      </p:sp>
      <p:pic>
        <p:nvPicPr>
          <p:cNvPr id="3" name="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11353" y="1698176"/>
            <a:ext cx="6985000" cy="4365625"/>
          </a:xfrm>
        </p:spPr>
      </p:pic>
    </p:spTree>
    <p:extLst>
      <p:ext uri="{BB962C8B-B14F-4D97-AF65-F5344CB8AC3E}">
        <p14:creationId xmlns:p14="http://schemas.microsoft.com/office/powerpoint/2010/main" val="25674236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2CADA97C-1864-45F2-B3D7-819938A7A315}"/>
              </a:ext>
            </a:extLst>
          </p:cNvPr>
          <p:cNvSpPr>
            <a:spLocks noGrp="1"/>
          </p:cNvSpPr>
          <p:nvPr>
            <p:ph idx="1"/>
          </p:nvPr>
        </p:nvSpPr>
        <p:spPr>
          <a:xfrm>
            <a:off x="746053" y="1680741"/>
            <a:ext cx="10515600" cy="4261959"/>
          </a:xfrm>
        </p:spPr>
        <p:txBody>
          <a:bodyPr>
            <a:noAutofit/>
          </a:bodyPr>
          <a:lstStyle/>
          <a:p>
            <a:pPr marL="342900" indent="-342900" algn="just">
              <a:lnSpc>
                <a:spcPct val="100000"/>
              </a:lnSpc>
              <a:buFont typeface="+mj-lt"/>
              <a:buAutoNum type="arabicPeriod"/>
            </a:pPr>
            <a:r>
              <a:rPr lang="en-US" sz="1600" dirty="0" smtClean="0"/>
              <a:t>A</a:t>
            </a:r>
            <a:r>
              <a:rPr lang="en-US" sz="1600" dirty="0"/>
              <a:t>. C. </a:t>
            </a:r>
            <a:r>
              <a:rPr lang="en-US" sz="1600" dirty="0" err="1"/>
              <a:t>Ruifrok</a:t>
            </a:r>
            <a:r>
              <a:rPr lang="en-US" sz="1600" dirty="0"/>
              <a:t> and D. A. Johnston, “Quantification of histochemical staining by color deconvolution,” 2001. </a:t>
            </a:r>
          </a:p>
          <a:p>
            <a:pPr marL="342900" indent="-342900" algn="just">
              <a:lnSpc>
                <a:spcPct val="100000"/>
              </a:lnSpc>
              <a:buFont typeface="+mj-lt"/>
              <a:buAutoNum type="arabicPeriod"/>
            </a:pPr>
            <a:r>
              <a:rPr lang="en-US" sz="1600" dirty="0" smtClean="0"/>
              <a:t>A</a:t>
            </a:r>
            <a:r>
              <a:rPr lang="en-US" sz="1600" dirty="0"/>
              <a:t>. Dutta and A. Zisserman, “The VIA Annotation Software for Images, Audio and Video,” MM 2019 - Proc. 27th ACM Int. Conf. </a:t>
            </a:r>
            <a:r>
              <a:rPr lang="en-US" sz="1600" dirty="0" err="1"/>
              <a:t>Multimed</a:t>
            </a:r>
            <a:r>
              <a:rPr lang="en-US" sz="1600" dirty="0"/>
              <a:t>., pp. 2276–2279, Apr. 2019, </a:t>
            </a:r>
            <a:r>
              <a:rPr lang="en-US" sz="1600" dirty="0" err="1"/>
              <a:t>doi</a:t>
            </a:r>
            <a:r>
              <a:rPr lang="en-US" sz="1600" dirty="0"/>
              <a:t>: 10.1145/3343031.3350535. </a:t>
            </a:r>
          </a:p>
          <a:p>
            <a:pPr marL="342900" indent="-342900" algn="just">
              <a:lnSpc>
                <a:spcPct val="100000"/>
              </a:lnSpc>
              <a:buFont typeface="+mj-lt"/>
              <a:buAutoNum type="arabicPeriod"/>
            </a:pPr>
            <a:r>
              <a:rPr lang="en-US" sz="1600" dirty="0" smtClean="0"/>
              <a:t>A</a:t>
            </a:r>
            <a:r>
              <a:rPr lang="en-US" sz="1600" dirty="0"/>
              <a:t>. </a:t>
            </a:r>
            <a:r>
              <a:rPr lang="en-US" sz="1600" dirty="0" err="1"/>
              <a:t>Torralba</a:t>
            </a:r>
            <a:r>
              <a:rPr lang="en-US" sz="1600" dirty="0"/>
              <a:t>, B. C. Russell, and J. Yuen, “</a:t>
            </a:r>
            <a:r>
              <a:rPr lang="en-US" sz="1600" dirty="0" err="1"/>
              <a:t>LabelMe</a:t>
            </a:r>
            <a:r>
              <a:rPr lang="en-US" sz="1600" dirty="0"/>
              <a:t>: Online image annotation and applications,” in Proceedings of the IEEE, 2010. </a:t>
            </a:r>
          </a:p>
          <a:p>
            <a:pPr marL="342900" indent="-342900" algn="just">
              <a:lnSpc>
                <a:spcPct val="100000"/>
              </a:lnSpc>
              <a:buFont typeface="+mj-lt"/>
              <a:buAutoNum type="arabicPeriod"/>
            </a:pPr>
            <a:r>
              <a:rPr lang="en-US" sz="1600" dirty="0" smtClean="0"/>
              <a:t>M</a:t>
            </a:r>
            <a:r>
              <a:rPr lang="en-US" sz="1600" dirty="0"/>
              <a:t>. </a:t>
            </a:r>
            <a:r>
              <a:rPr lang="en-US" sz="1600" dirty="0" err="1"/>
              <a:t>Aubreville</a:t>
            </a:r>
            <a:r>
              <a:rPr lang="en-US" sz="1600" dirty="0"/>
              <a:t>, C. Bertram, R. </a:t>
            </a:r>
            <a:r>
              <a:rPr lang="en-US" sz="1600" dirty="0" err="1"/>
              <a:t>Klopfleisch</a:t>
            </a:r>
            <a:r>
              <a:rPr lang="en-US" sz="1600" dirty="0"/>
              <a:t>, and A. Maier, “</a:t>
            </a:r>
            <a:r>
              <a:rPr lang="en-US" sz="1600" dirty="0" err="1"/>
              <a:t>SlideRunner</a:t>
            </a:r>
            <a:r>
              <a:rPr lang="en-US" sz="1600" dirty="0"/>
              <a:t>: A tool for massive cell annotations in whole slide images,” in </a:t>
            </a:r>
            <a:r>
              <a:rPr lang="en-US" sz="1600" dirty="0" err="1"/>
              <a:t>Informatik</a:t>
            </a:r>
            <a:r>
              <a:rPr lang="en-US" sz="1600" dirty="0"/>
              <a:t> </a:t>
            </a:r>
            <a:r>
              <a:rPr lang="en-US" sz="1600" dirty="0" err="1"/>
              <a:t>aktuell</a:t>
            </a:r>
            <a:r>
              <a:rPr lang="en-US" sz="1600" dirty="0"/>
              <a:t>, Feb. 2018, no. 211279, pp. 309– 314, </a:t>
            </a:r>
            <a:r>
              <a:rPr lang="en-US" sz="1600" dirty="0" err="1"/>
              <a:t>doi</a:t>
            </a:r>
            <a:r>
              <a:rPr lang="en-US" sz="1600" dirty="0"/>
              <a:t>: 10.1007/978-3-662-56537-7_81. </a:t>
            </a:r>
          </a:p>
          <a:p>
            <a:pPr marL="342900" indent="-342900" algn="just">
              <a:lnSpc>
                <a:spcPct val="100000"/>
              </a:lnSpc>
              <a:buFont typeface="+mj-lt"/>
              <a:buAutoNum type="arabicPeriod"/>
            </a:pPr>
            <a:r>
              <a:rPr lang="en-US" sz="1600" dirty="0" smtClean="0"/>
              <a:t>M</a:t>
            </a:r>
            <a:r>
              <a:rPr lang="en-US" sz="1600" dirty="0"/>
              <a:t>. </a:t>
            </a:r>
            <a:r>
              <a:rPr lang="en-US" sz="1600" dirty="0" err="1"/>
              <a:t>Satyanarayanan</a:t>
            </a:r>
            <a:r>
              <a:rPr lang="en-US" sz="1600" dirty="0"/>
              <a:t>, A. Goode, B. Gilbert, J. </a:t>
            </a:r>
            <a:r>
              <a:rPr lang="en-US" sz="1600" dirty="0" err="1"/>
              <a:t>Harkes</a:t>
            </a:r>
            <a:r>
              <a:rPr lang="en-US" sz="1600" dirty="0"/>
              <a:t>, and D. </a:t>
            </a:r>
            <a:r>
              <a:rPr lang="en-US" sz="1600" dirty="0" err="1"/>
              <a:t>Jukic</a:t>
            </a:r>
            <a:r>
              <a:rPr lang="en-US" sz="1600" dirty="0"/>
              <a:t>, “</a:t>
            </a:r>
            <a:r>
              <a:rPr lang="en-US" sz="1600" dirty="0" err="1"/>
              <a:t>OpenSlide</a:t>
            </a:r>
            <a:r>
              <a:rPr lang="en-US" sz="1600" dirty="0"/>
              <a:t>: A vendor-neutral software foundation for digital pathology,” J. </a:t>
            </a:r>
            <a:r>
              <a:rPr lang="en-US" sz="1600" dirty="0" err="1"/>
              <a:t>Pathol</a:t>
            </a:r>
            <a:r>
              <a:rPr lang="en-US" sz="1600" dirty="0"/>
              <a:t>. Inform., vol. 4, no. 1, p. 27, 2013, </a:t>
            </a:r>
            <a:r>
              <a:rPr lang="en-US" sz="1600" dirty="0" err="1"/>
              <a:t>doi</a:t>
            </a:r>
            <a:r>
              <a:rPr lang="en-US" sz="1600" dirty="0"/>
              <a:t>: 10.4103/2153-3539.119005. </a:t>
            </a:r>
            <a:endParaRPr lang="en-US" sz="1600" dirty="0" smtClean="0"/>
          </a:p>
          <a:p>
            <a:pPr marL="342900" indent="-342900" algn="just">
              <a:lnSpc>
                <a:spcPct val="100000"/>
              </a:lnSpc>
              <a:buFont typeface="+mj-lt"/>
              <a:buAutoNum type="arabicPeriod"/>
            </a:pPr>
            <a:r>
              <a:rPr lang="en-US" sz="1600" dirty="0"/>
              <a:t>M. </a:t>
            </a:r>
            <a:r>
              <a:rPr lang="en-US" sz="1600" dirty="0" err="1"/>
              <a:t>Tkachenko</a:t>
            </a:r>
            <a:r>
              <a:rPr lang="en-US" sz="1600" dirty="0"/>
              <a:t>, M. </a:t>
            </a:r>
            <a:r>
              <a:rPr lang="en-US" sz="1600" dirty="0" err="1"/>
              <a:t>Malyuk</a:t>
            </a:r>
            <a:r>
              <a:rPr lang="en-US" sz="1600" dirty="0"/>
              <a:t>, N. Shevchenko, A. </a:t>
            </a:r>
            <a:r>
              <a:rPr lang="en-US" sz="1600" dirty="0" err="1"/>
              <a:t>Holmanyuk</a:t>
            </a:r>
            <a:r>
              <a:rPr lang="en-US" sz="1600" dirty="0"/>
              <a:t>, and N. </a:t>
            </a:r>
            <a:r>
              <a:rPr lang="en-US" sz="1600" dirty="0" err="1"/>
              <a:t>Liubimov</a:t>
            </a:r>
            <a:r>
              <a:rPr lang="en-US" sz="1600" dirty="0"/>
              <a:t>, “Label Studio: Data labeling software,” 2020. https://github.com/heartexlabs/label-studio (accessed Oct. 09, 2020). </a:t>
            </a:r>
          </a:p>
          <a:p>
            <a:pPr marL="342900" indent="-342900" algn="just">
              <a:lnSpc>
                <a:spcPct val="100000"/>
              </a:lnSpc>
              <a:buFont typeface="+mj-lt"/>
              <a:buAutoNum type="arabicPeriod"/>
            </a:pPr>
            <a:r>
              <a:rPr lang="en-US" sz="1600" dirty="0"/>
              <a:t>“</a:t>
            </a:r>
            <a:r>
              <a:rPr lang="en-US" sz="1600" dirty="0" err="1"/>
              <a:t>microsoft</a:t>
            </a:r>
            <a:r>
              <a:rPr lang="en-US" sz="1600" dirty="0"/>
              <a:t>/</a:t>
            </a:r>
            <a:r>
              <a:rPr lang="en-US" sz="1600" dirty="0" err="1"/>
              <a:t>VoTT</a:t>
            </a:r>
            <a:r>
              <a:rPr lang="en-US" sz="1600" dirty="0"/>
              <a:t>: Visual Object Tagging Tool: An electron app for building end to end Object Detection Models from Images and Videos.” https://github.com/microsoft/VoTT (accessed Oct. 09, 2020). </a:t>
            </a:r>
            <a:endParaRPr lang="en-US" sz="1600" b="1" dirty="0"/>
          </a:p>
          <a:p>
            <a:pPr marL="342900" indent="-342900" algn="just">
              <a:lnSpc>
                <a:spcPct val="100000"/>
              </a:lnSpc>
              <a:buFont typeface="+mj-lt"/>
              <a:buAutoNum type="arabicPeriod"/>
            </a:pPr>
            <a:endParaRPr lang="en-US" sz="1600" dirty="0"/>
          </a:p>
        </p:txBody>
      </p:sp>
      <p:sp>
        <p:nvSpPr>
          <p:cNvPr id="4" name="Title 3">
            <a:extLst>
              <a:ext uri="{FF2B5EF4-FFF2-40B4-BE49-F238E27FC236}">
                <a16:creationId xmlns="" xmlns:a16="http://schemas.microsoft.com/office/drawing/2014/main" id="{246935D7-8B64-42DC-82AD-275AE331F35E}"/>
              </a:ext>
            </a:extLst>
          </p:cNvPr>
          <p:cNvSpPr>
            <a:spLocks noGrp="1"/>
          </p:cNvSpPr>
          <p:nvPr>
            <p:ph type="title"/>
          </p:nvPr>
        </p:nvSpPr>
        <p:spPr>
          <a:xfrm>
            <a:off x="746053" y="862966"/>
            <a:ext cx="10515600" cy="680662"/>
          </a:xfrm>
        </p:spPr>
        <p:txBody>
          <a:bodyPr>
            <a:normAutofit fontScale="90000"/>
          </a:bodyPr>
          <a:lstStyle/>
          <a:p>
            <a:r>
              <a:rPr lang="en-US" dirty="0"/>
              <a:t>References</a:t>
            </a:r>
          </a:p>
        </p:txBody>
      </p:sp>
      <p:sp>
        <p:nvSpPr>
          <p:cNvPr id="6" name="Slide Number Placeholder 5">
            <a:extLst>
              <a:ext uri="{FF2B5EF4-FFF2-40B4-BE49-F238E27FC236}">
                <a16:creationId xmlns="" xmlns:a16="http://schemas.microsoft.com/office/drawing/2014/main" id="{03BA23F2-842A-4AFE-A5F4-5F37D3A14237}"/>
              </a:ext>
            </a:extLst>
          </p:cNvPr>
          <p:cNvSpPr>
            <a:spLocks noGrp="1"/>
          </p:cNvSpPr>
          <p:nvPr>
            <p:ph type="sldNum" sz="quarter" idx="4"/>
          </p:nvPr>
        </p:nvSpPr>
        <p:spPr/>
        <p:txBody>
          <a:bodyPr/>
          <a:lstStyle/>
          <a:p>
            <a:fld id="{D96FA717-71EF-42D4-9E06-8A87E9ABD9EA}" type="slidenum">
              <a:rPr lang="en-US" smtClean="0"/>
              <a:pPr/>
              <a:t>24</a:t>
            </a:fld>
            <a:endParaRPr lang="en-US"/>
          </a:p>
        </p:txBody>
      </p:sp>
      <p:sp>
        <p:nvSpPr>
          <p:cNvPr id="7" name="TextBox 6">
            <a:extLst>
              <a:ext uri="{FF2B5EF4-FFF2-40B4-BE49-F238E27FC236}">
                <a16:creationId xmlns="" xmlns:a16="http://schemas.microsoft.com/office/drawing/2014/main" id="{EEE5E896-4A12-4363-A7ED-9E03B84FAECF}"/>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2598368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900672" y="1946485"/>
            <a:ext cx="10515600" cy="3423124"/>
          </a:xfrm>
          <a:prstGeom prst="rect">
            <a:avLst/>
          </a:prstGeom>
        </p:spPr>
      </p:pic>
      <p:sp>
        <p:nvSpPr>
          <p:cNvPr id="3" name="Slide Number Placeholder 2"/>
          <p:cNvSpPr>
            <a:spLocks noGrp="1"/>
          </p:cNvSpPr>
          <p:nvPr>
            <p:ph type="sldNum" sz="quarter" idx="4"/>
          </p:nvPr>
        </p:nvSpPr>
        <p:spPr/>
        <p:txBody>
          <a:bodyPr/>
          <a:lstStyle/>
          <a:p>
            <a:fld id="{D96FA717-71EF-42D4-9E06-8A87E9ABD9EA}" type="slidenum">
              <a:rPr lang="en-US" smtClean="0"/>
              <a:pPr/>
              <a:t>25</a:t>
            </a:fld>
            <a:endParaRPr lang="en-US"/>
          </a:p>
        </p:txBody>
      </p:sp>
    </p:spTree>
    <p:extLst>
      <p:ext uri="{BB962C8B-B14F-4D97-AF65-F5344CB8AC3E}">
        <p14:creationId xmlns:p14="http://schemas.microsoft.com/office/powerpoint/2010/main" val="37796607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82DDB9A-28D8-4A1A-87CB-5773A9E7CADC}"/>
              </a:ext>
            </a:extLst>
          </p:cNvPr>
          <p:cNvSpPr>
            <a:spLocks noGrp="1"/>
          </p:cNvSpPr>
          <p:nvPr>
            <p:ph idx="1"/>
          </p:nvPr>
        </p:nvSpPr>
        <p:spPr/>
        <p:txBody>
          <a:bodyPr/>
          <a:lstStyle/>
          <a:p>
            <a:pPr marL="0" indent="0" algn="ctr">
              <a:lnSpc>
                <a:spcPct val="150000"/>
              </a:lnSpc>
              <a:buNone/>
            </a:pPr>
            <a:r>
              <a:rPr lang="en-US" dirty="0"/>
              <a:t>“Image Annotation is the process of labeling or classifying an </a:t>
            </a:r>
            <a:r>
              <a:rPr lang="en-US" dirty="0" smtClean="0"/>
              <a:t>image using </a:t>
            </a:r>
            <a:r>
              <a:rPr lang="en-US" dirty="0"/>
              <a:t>annotation tool, to show data features. When you </a:t>
            </a:r>
            <a:r>
              <a:rPr lang="en-US" dirty="0" smtClean="0"/>
              <a:t>annotate an </a:t>
            </a:r>
            <a:r>
              <a:rPr lang="en-US" dirty="0"/>
              <a:t>image, you are adding metadata to a dataset</a:t>
            </a:r>
            <a:r>
              <a:rPr lang="en-US" dirty="0" smtClean="0"/>
              <a:t>.”</a:t>
            </a:r>
          </a:p>
          <a:p>
            <a:pPr marL="0" indent="0" algn="ctr">
              <a:lnSpc>
                <a:spcPct val="150000"/>
              </a:lnSpc>
              <a:buNone/>
            </a:pPr>
            <a:endParaRPr lang="en-US" dirty="0"/>
          </a:p>
          <a:p>
            <a:endParaRPr lang="en-US" dirty="0"/>
          </a:p>
        </p:txBody>
      </p:sp>
      <p:sp>
        <p:nvSpPr>
          <p:cNvPr id="4" name="Title 3">
            <a:extLst>
              <a:ext uri="{FF2B5EF4-FFF2-40B4-BE49-F238E27FC236}">
                <a16:creationId xmlns:a16="http://schemas.microsoft.com/office/drawing/2014/main" xmlns=""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Introduction</a:t>
            </a:r>
          </a:p>
        </p:txBody>
      </p:sp>
      <p:sp>
        <p:nvSpPr>
          <p:cNvPr id="6" name="Slide Number Placeholder 5">
            <a:extLst>
              <a:ext uri="{FF2B5EF4-FFF2-40B4-BE49-F238E27FC236}">
                <a16:creationId xmlns:a16="http://schemas.microsoft.com/office/drawing/2014/main" xmlns="" id="{E5CE3000-C5AD-4455-AAA8-46381A0EA399}"/>
              </a:ext>
            </a:extLst>
          </p:cNvPr>
          <p:cNvSpPr>
            <a:spLocks noGrp="1"/>
          </p:cNvSpPr>
          <p:nvPr>
            <p:ph type="sldNum" sz="quarter" idx="4"/>
          </p:nvPr>
        </p:nvSpPr>
        <p:spPr/>
        <p:txBody>
          <a:bodyPr/>
          <a:lstStyle/>
          <a:p>
            <a:fld id="{D96FA717-71EF-42D4-9E06-8A87E9ABD9EA}" type="slidenum">
              <a:rPr lang="en-US" smtClean="0"/>
              <a:pPr/>
              <a:t>3</a:t>
            </a:fld>
            <a:endParaRPr lang="en-US"/>
          </a:p>
        </p:txBody>
      </p:sp>
      <p:sp>
        <p:nvSpPr>
          <p:cNvPr id="7" name="TextBox 6">
            <a:extLst>
              <a:ext uri="{FF2B5EF4-FFF2-40B4-BE49-F238E27FC236}">
                <a16:creationId xmlns:a16="http://schemas.microsoft.com/office/drawing/2014/main" xmlns="" id="{AD0881B9-4C32-4942-97F8-B18D0A638A9F}"/>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3767" y="4107085"/>
            <a:ext cx="7033599" cy="1417951"/>
          </a:xfrm>
          <a:prstGeom prst="rect">
            <a:avLst/>
          </a:prstGeom>
        </p:spPr>
      </p:pic>
    </p:spTree>
    <p:extLst>
      <p:ext uri="{BB962C8B-B14F-4D97-AF65-F5344CB8AC3E}">
        <p14:creationId xmlns:p14="http://schemas.microsoft.com/office/powerpoint/2010/main" val="1718264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D96FA717-71EF-42D4-9E06-8A87E9ABD9EA}" type="slidenum">
              <a:rPr lang="en-US" smtClean="0"/>
              <a:pPr/>
              <a:t>4</a:t>
            </a:fld>
            <a:endParaRPr lang="en-US"/>
          </a:p>
        </p:txBody>
      </p:sp>
      <p:sp>
        <p:nvSpPr>
          <p:cNvPr id="4" name="Title 3"/>
          <p:cNvSpPr>
            <a:spLocks noGrp="1"/>
          </p:cNvSpPr>
          <p:nvPr>
            <p:ph type="title"/>
          </p:nvPr>
        </p:nvSpPr>
        <p:spPr/>
        <p:txBody>
          <a:bodyPr/>
          <a:lstStyle/>
          <a:p>
            <a:r>
              <a:rPr lang="en-US" dirty="0" smtClean="0"/>
              <a:t>Cont.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751" y="1878685"/>
            <a:ext cx="3737348" cy="2182054"/>
          </a:xfrm>
          <a:prstGeom prst="rect">
            <a:avLst/>
          </a:prstGeom>
        </p:spPr>
      </p:pic>
      <p:sp>
        <p:nvSpPr>
          <p:cNvPr id="7" name="Rectangle 6"/>
          <p:cNvSpPr/>
          <p:nvPr/>
        </p:nvSpPr>
        <p:spPr>
          <a:xfrm>
            <a:off x="1803041" y="4201991"/>
            <a:ext cx="1828800" cy="4893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bg1"/>
                </a:solidFill>
              </a:rPr>
              <a:t>Classification</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090" y="2658158"/>
            <a:ext cx="2722171" cy="2767165"/>
          </a:xfrm>
          <a:prstGeom prst="rect">
            <a:avLst/>
          </a:prstGeom>
        </p:spPr>
      </p:pic>
      <p:sp>
        <p:nvSpPr>
          <p:cNvPr id="9" name="Rectangle 8"/>
          <p:cNvSpPr/>
          <p:nvPr/>
        </p:nvSpPr>
        <p:spPr>
          <a:xfrm>
            <a:off x="5344732" y="5705341"/>
            <a:ext cx="1738648" cy="45630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Detection</a:t>
            </a:r>
            <a:endParaRPr lang="en-US" dirty="0"/>
          </a:p>
        </p:txBody>
      </p:sp>
      <p:sp>
        <p:nvSpPr>
          <p:cNvPr id="11" name="Rectangle 10"/>
          <p:cNvSpPr/>
          <p:nvPr/>
        </p:nvSpPr>
        <p:spPr>
          <a:xfrm>
            <a:off x="8937938" y="4256985"/>
            <a:ext cx="1777285" cy="5280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Segmentation</a:t>
            </a:r>
            <a:endParaRPr lang="en-US"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725" y="1861102"/>
            <a:ext cx="3835710" cy="2180638"/>
          </a:xfrm>
          <a:prstGeom prst="rect">
            <a:avLst/>
          </a:prstGeom>
        </p:spPr>
      </p:pic>
    </p:spTree>
    <p:extLst>
      <p:ext uri="{BB962C8B-B14F-4D97-AF65-F5344CB8AC3E}">
        <p14:creationId xmlns:p14="http://schemas.microsoft.com/office/powerpoint/2010/main" val="19078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82DDB9A-28D8-4A1A-87CB-5773A9E7CADC}"/>
              </a:ext>
            </a:extLst>
          </p:cNvPr>
          <p:cNvSpPr>
            <a:spLocks noGrp="1"/>
          </p:cNvSpPr>
          <p:nvPr>
            <p:ph idx="1"/>
          </p:nvPr>
        </p:nvSpPr>
        <p:spPr>
          <a:xfrm>
            <a:off x="746053" y="1899684"/>
            <a:ext cx="10085557" cy="3985961"/>
          </a:xfrm>
        </p:spPr>
        <p:txBody>
          <a:bodyPr>
            <a:normAutofit lnSpcReduction="10000"/>
          </a:bodyPr>
          <a:lstStyle/>
          <a:p>
            <a:pPr marL="0" indent="0" algn="just">
              <a:lnSpc>
                <a:spcPct val="150000"/>
              </a:lnSpc>
              <a:buNone/>
            </a:pPr>
            <a:r>
              <a:rPr lang="en-US" sz="2000" dirty="0" smtClean="0"/>
              <a:t>Most </a:t>
            </a:r>
            <a:r>
              <a:rPr lang="en-US" sz="2000" dirty="0"/>
              <a:t>of the tools for labelling medical imaging datasets are either for commercial use or have high priced subscriptions. In our work, we aimed to design an open source simple and easy to use tool for </a:t>
            </a:r>
            <a:r>
              <a:rPr lang="en-US" sz="2000" dirty="0" smtClean="0"/>
              <a:t>medical use to </a:t>
            </a:r>
            <a:r>
              <a:rPr lang="en-US" sz="2000" dirty="0"/>
              <a:t>perform annotations with minimum training. </a:t>
            </a:r>
          </a:p>
          <a:p>
            <a:pPr algn="just">
              <a:lnSpc>
                <a:spcPct val="150000"/>
              </a:lnSpc>
            </a:pPr>
            <a:r>
              <a:rPr lang="en-US" sz="2000" dirty="0" smtClean="0"/>
              <a:t>Visual </a:t>
            </a:r>
            <a:r>
              <a:rPr lang="en-US" sz="2000" dirty="0"/>
              <a:t>Geometry Group developed a web-based tool(VGG Image </a:t>
            </a:r>
            <a:r>
              <a:rPr lang="en-US" sz="2000" dirty="0" smtClean="0"/>
              <a:t>Annotator).This </a:t>
            </a:r>
            <a:r>
              <a:rPr lang="en-US" sz="2000" dirty="0"/>
              <a:t>tool provides the segment annotation option for audios and video along with drawing of objects shapes in images</a:t>
            </a:r>
            <a:r>
              <a:rPr lang="en-US" sz="2000" dirty="0" smtClean="0"/>
              <a:t>.</a:t>
            </a:r>
          </a:p>
          <a:p>
            <a:pPr algn="just">
              <a:lnSpc>
                <a:spcPct val="150000"/>
              </a:lnSpc>
            </a:pPr>
            <a:r>
              <a:rPr lang="en-US" sz="2000" dirty="0" smtClean="0"/>
              <a:t>Slide Runner is </a:t>
            </a:r>
            <a:r>
              <a:rPr lang="en-US" sz="2000" dirty="0"/>
              <a:t>developed for </a:t>
            </a:r>
            <a:r>
              <a:rPr lang="en-US" sz="2000" dirty="0" smtClean="0"/>
              <a:t>annotations. This </a:t>
            </a:r>
            <a:r>
              <a:rPr lang="en-US" sz="2000" dirty="0"/>
              <a:t>tool targets </a:t>
            </a:r>
            <a:r>
              <a:rPr lang="en-US" sz="2000" dirty="0" err="1" smtClean="0"/>
              <a:t>giga</a:t>
            </a:r>
            <a:r>
              <a:rPr lang="en-US" sz="2000" dirty="0" smtClean="0"/>
              <a:t> pixel </a:t>
            </a:r>
            <a:r>
              <a:rPr lang="en-US" sz="2000" dirty="0"/>
              <a:t>images but does not accommodate small image patches</a:t>
            </a:r>
            <a:r>
              <a:rPr lang="en-US" sz="2000" dirty="0" smtClean="0"/>
              <a:t>.</a:t>
            </a:r>
          </a:p>
        </p:txBody>
      </p:sp>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Literature Review / Existing Solutions</a:t>
            </a:r>
          </a:p>
        </p:txBody>
      </p:sp>
      <p:sp>
        <p:nvSpPr>
          <p:cNvPr id="6" name="Slide Number Placeholder 5">
            <a:extLst>
              <a:ext uri="{FF2B5EF4-FFF2-40B4-BE49-F238E27FC236}">
                <a16:creationId xmlns="" xmlns:a16="http://schemas.microsoft.com/office/drawing/2014/main" id="{DE50909C-B4F2-4F9C-94B3-40ACB2894A17}"/>
              </a:ext>
            </a:extLst>
          </p:cNvPr>
          <p:cNvSpPr>
            <a:spLocks noGrp="1"/>
          </p:cNvSpPr>
          <p:nvPr>
            <p:ph type="sldNum" sz="quarter" idx="4"/>
          </p:nvPr>
        </p:nvSpPr>
        <p:spPr/>
        <p:txBody>
          <a:bodyPr/>
          <a:lstStyle/>
          <a:p>
            <a:fld id="{D96FA717-71EF-42D4-9E06-8A87E9ABD9EA}" type="slidenum">
              <a:rPr lang="en-US" smtClean="0"/>
              <a:pPr/>
              <a:t>5</a:t>
            </a:fld>
            <a:endParaRPr lang="en-US"/>
          </a:p>
        </p:txBody>
      </p:sp>
      <p:sp>
        <p:nvSpPr>
          <p:cNvPr id="7" name="TextBox 6">
            <a:extLst>
              <a:ext uri="{FF2B5EF4-FFF2-40B4-BE49-F238E27FC236}">
                <a16:creationId xmlns="" xmlns:a16="http://schemas.microsoft.com/office/drawing/2014/main" id="{FC6012D6-1C46-4F46-A75F-B5DFE817F210}"/>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3709196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82DDB9A-28D8-4A1A-87CB-5773A9E7CADC}"/>
              </a:ext>
            </a:extLst>
          </p:cNvPr>
          <p:cNvSpPr>
            <a:spLocks noGrp="1"/>
          </p:cNvSpPr>
          <p:nvPr>
            <p:ph idx="1"/>
          </p:nvPr>
        </p:nvSpPr>
        <p:spPr>
          <a:xfrm>
            <a:off x="746053" y="1899684"/>
            <a:ext cx="9853259" cy="4024598"/>
          </a:xfrm>
        </p:spPr>
        <p:txBody>
          <a:bodyPr>
            <a:normAutofit/>
          </a:bodyPr>
          <a:lstStyle/>
          <a:p>
            <a:pPr algn="just">
              <a:lnSpc>
                <a:spcPct val="150000"/>
              </a:lnSpc>
            </a:pPr>
            <a:r>
              <a:rPr lang="en-US" sz="2000" dirty="0"/>
              <a:t>Visual Object Tagging tool (</a:t>
            </a:r>
            <a:r>
              <a:rPr lang="en-US" sz="2000" dirty="0" err="1"/>
              <a:t>VoTT</a:t>
            </a:r>
            <a:r>
              <a:rPr lang="en-US" sz="2000" dirty="0"/>
              <a:t>) </a:t>
            </a:r>
            <a:r>
              <a:rPr lang="en-US" sz="2000" dirty="0" smtClean="0"/>
              <a:t>is </a:t>
            </a:r>
            <a:r>
              <a:rPr lang="en-US" sz="2000" dirty="0"/>
              <a:t>also an open source annotation and labelling tool for videos </a:t>
            </a:r>
            <a:r>
              <a:rPr lang="en-US" sz="2000" dirty="0" smtClean="0"/>
              <a:t>and images.</a:t>
            </a:r>
          </a:p>
          <a:p>
            <a:pPr algn="just">
              <a:lnSpc>
                <a:spcPct val="150000"/>
              </a:lnSpc>
            </a:pPr>
            <a:r>
              <a:rPr lang="en-US" sz="2000" dirty="0"/>
              <a:t>Computer vision annotation </a:t>
            </a:r>
            <a:r>
              <a:rPr lang="en-US" sz="2000" dirty="0" smtClean="0"/>
              <a:t>tool (</a:t>
            </a:r>
            <a:r>
              <a:rPr lang="en-US" sz="2000" dirty="0"/>
              <a:t>CVAT) is an open source, web-based annotation tool with support for both images and videos. It is a </a:t>
            </a:r>
            <a:r>
              <a:rPr lang="en-US" sz="2000" dirty="0" smtClean="0"/>
              <a:t>browser based </a:t>
            </a:r>
            <a:r>
              <a:rPr lang="en-US" sz="2000" dirty="0"/>
              <a:t>application and only works with Google Chrome browser. </a:t>
            </a:r>
            <a:endParaRPr lang="en-US" sz="2000" dirty="0" smtClean="0"/>
          </a:p>
          <a:p>
            <a:pPr algn="just">
              <a:lnSpc>
                <a:spcPct val="150000"/>
              </a:lnSpc>
            </a:pPr>
            <a:r>
              <a:rPr lang="en-US" sz="2000" dirty="0"/>
              <a:t>Label studio is a web-based, open source labelling and annotation tool. This tool is simple yet powerful along with the support for multiple bounding box shapes. </a:t>
            </a:r>
          </a:p>
          <a:p>
            <a:pPr algn="just">
              <a:lnSpc>
                <a:spcPct val="150000"/>
              </a:lnSpc>
            </a:pPr>
            <a:endParaRPr lang="en-US" sz="2000" dirty="0" smtClean="0"/>
          </a:p>
          <a:p>
            <a:pPr algn="just">
              <a:lnSpc>
                <a:spcPct val="150000"/>
              </a:lnSpc>
            </a:pPr>
            <a:endParaRPr lang="en-US" sz="2000" dirty="0"/>
          </a:p>
        </p:txBody>
      </p:sp>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smtClean="0"/>
              <a:t>Cont.</a:t>
            </a:r>
            <a:endParaRPr lang="en-US" dirty="0"/>
          </a:p>
        </p:txBody>
      </p:sp>
      <p:sp>
        <p:nvSpPr>
          <p:cNvPr id="6" name="Slide Number Placeholder 5">
            <a:extLst>
              <a:ext uri="{FF2B5EF4-FFF2-40B4-BE49-F238E27FC236}">
                <a16:creationId xmlns="" xmlns:a16="http://schemas.microsoft.com/office/drawing/2014/main" id="{DE50909C-B4F2-4F9C-94B3-40ACB2894A17}"/>
              </a:ext>
            </a:extLst>
          </p:cNvPr>
          <p:cNvSpPr>
            <a:spLocks noGrp="1"/>
          </p:cNvSpPr>
          <p:nvPr>
            <p:ph type="sldNum" sz="quarter" idx="4"/>
          </p:nvPr>
        </p:nvSpPr>
        <p:spPr/>
        <p:txBody>
          <a:bodyPr/>
          <a:lstStyle/>
          <a:p>
            <a:fld id="{D96FA717-71EF-42D4-9E06-8A87E9ABD9EA}" type="slidenum">
              <a:rPr lang="en-US" smtClean="0"/>
              <a:pPr/>
              <a:t>6</a:t>
            </a:fld>
            <a:endParaRPr lang="en-US"/>
          </a:p>
        </p:txBody>
      </p:sp>
      <p:sp>
        <p:nvSpPr>
          <p:cNvPr id="7" name="TextBox 6">
            <a:extLst>
              <a:ext uri="{FF2B5EF4-FFF2-40B4-BE49-F238E27FC236}">
                <a16:creationId xmlns="" xmlns:a16="http://schemas.microsoft.com/office/drawing/2014/main" id="{FC6012D6-1C46-4F46-A75F-B5DFE817F210}"/>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1869547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82DDB9A-28D8-4A1A-87CB-5773A9E7CADC}"/>
              </a:ext>
            </a:extLst>
          </p:cNvPr>
          <p:cNvSpPr>
            <a:spLocks noGrp="1"/>
          </p:cNvSpPr>
          <p:nvPr>
            <p:ph idx="1"/>
          </p:nvPr>
        </p:nvSpPr>
        <p:spPr>
          <a:xfrm>
            <a:off x="746053" y="1655220"/>
            <a:ext cx="10515600" cy="4366434"/>
          </a:xfrm>
        </p:spPr>
        <p:txBody>
          <a:bodyPr/>
          <a:lstStyle/>
          <a:p>
            <a:pPr marL="0" indent="0" algn="just">
              <a:lnSpc>
                <a:spcPct val="150000"/>
              </a:lnSpc>
              <a:buNone/>
            </a:pPr>
            <a:r>
              <a:rPr lang="en-US" sz="2000" dirty="0"/>
              <a:t>Large amount of </a:t>
            </a:r>
            <a:r>
              <a:rPr lang="en-US" sz="2000" dirty="0" smtClean="0"/>
              <a:t>medical data </a:t>
            </a:r>
            <a:r>
              <a:rPr lang="en-US" sz="2000" dirty="0"/>
              <a:t>enables the utilization of computer vision, deep learning, and other pattern recognition methods in designing automated diagnostic systems. Two main problems that persist in the field of computational pathology,  are:</a:t>
            </a:r>
          </a:p>
          <a:p>
            <a:pPr marL="800100" lvl="1" indent="-342900" algn="just">
              <a:lnSpc>
                <a:spcPct val="150000"/>
              </a:lnSpc>
              <a:buFont typeface="+mj-lt"/>
              <a:buAutoNum type="alphaLcParenR"/>
            </a:pPr>
            <a:r>
              <a:rPr lang="en-US" sz="2000" dirty="0"/>
              <a:t>the inception of raw data in large amount</a:t>
            </a:r>
          </a:p>
          <a:p>
            <a:pPr marL="800100" lvl="1" indent="-342900" algn="just">
              <a:lnSpc>
                <a:spcPct val="150000"/>
              </a:lnSpc>
              <a:buFont typeface="+mj-lt"/>
              <a:buAutoNum type="alphaLcParenR"/>
            </a:pPr>
            <a:r>
              <a:rPr lang="en-US" sz="2000" dirty="0"/>
              <a:t>the labeling or rather agreed upon labeling of </a:t>
            </a:r>
            <a:r>
              <a:rPr lang="en-US" sz="2000" dirty="0" smtClean="0"/>
              <a:t>data</a:t>
            </a:r>
          </a:p>
          <a:p>
            <a:pPr marL="457200" lvl="1" indent="0" algn="just">
              <a:lnSpc>
                <a:spcPct val="150000"/>
              </a:lnSpc>
              <a:buNone/>
            </a:pPr>
            <a:endParaRPr lang="en-US" sz="2000" dirty="0"/>
          </a:p>
          <a:p>
            <a:endParaRPr lang="en-US" dirty="0"/>
          </a:p>
        </p:txBody>
      </p:sp>
      <p:sp>
        <p:nvSpPr>
          <p:cNvPr id="4" name="Title 3">
            <a:extLst>
              <a:ext uri="{FF2B5EF4-FFF2-40B4-BE49-F238E27FC236}">
                <a16:creationId xmlns:a16="http://schemas.microsoft.com/office/drawing/2014/main" xmlns="" id="{C4866DC3-F9FC-4921-A894-11776553B9A8}"/>
              </a:ext>
            </a:extLst>
          </p:cNvPr>
          <p:cNvSpPr>
            <a:spLocks noGrp="1"/>
          </p:cNvSpPr>
          <p:nvPr>
            <p:ph type="title"/>
          </p:nvPr>
        </p:nvSpPr>
        <p:spPr>
          <a:xfrm>
            <a:off x="746053" y="834569"/>
            <a:ext cx="10515600" cy="680662"/>
          </a:xfrm>
        </p:spPr>
        <p:txBody>
          <a:bodyPr>
            <a:normAutofit fontScale="90000"/>
          </a:bodyPr>
          <a:lstStyle/>
          <a:p>
            <a:r>
              <a:rPr lang="en-US" dirty="0" smtClean="0"/>
              <a:t>Problem </a:t>
            </a:r>
            <a:r>
              <a:rPr lang="en-US" dirty="0"/>
              <a:t>Statement</a:t>
            </a:r>
          </a:p>
        </p:txBody>
      </p:sp>
      <p:sp>
        <p:nvSpPr>
          <p:cNvPr id="6" name="Slide Number Placeholder 5">
            <a:extLst>
              <a:ext uri="{FF2B5EF4-FFF2-40B4-BE49-F238E27FC236}">
                <a16:creationId xmlns:a16="http://schemas.microsoft.com/office/drawing/2014/main" xmlns="" id="{DE50909C-B4F2-4F9C-94B3-40ACB2894A17}"/>
              </a:ext>
            </a:extLst>
          </p:cNvPr>
          <p:cNvSpPr>
            <a:spLocks noGrp="1"/>
          </p:cNvSpPr>
          <p:nvPr>
            <p:ph type="sldNum" sz="quarter" idx="4"/>
          </p:nvPr>
        </p:nvSpPr>
        <p:spPr/>
        <p:txBody>
          <a:bodyPr/>
          <a:lstStyle/>
          <a:p>
            <a:fld id="{D96FA717-71EF-42D4-9E06-8A87E9ABD9EA}" type="slidenum">
              <a:rPr lang="en-US" smtClean="0"/>
              <a:pPr/>
              <a:t>7</a:t>
            </a:fld>
            <a:endParaRPr lang="en-US"/>
          </a:p>
        </p:txBody>
      </p:sp>
      <p:sp>
        <p:nvSpPr>
          <p:cNvPr id="7" name="TextBox 6">
            <a:extLst>
              <a:ext uri="{FF2B5EF4-FFF2-40B4-BE49-F238E27FC236}">
                <a16:creationId xmlns:a16="http://schemas.microsoft.com/office/drawing/2014/main" xmlns="" id="{FC6012D6-1C46-4F46-A75F-B5DFE817F210}"/>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728" y="4212500"/>
            <a:ext cx="4749018" cy="1949143"/>
          </a:xfrm>
          <a:prstGeom prst="rect">
            <a:avLst/>
          </a:prstGeom>
        </p:spPr>
      </p:pic>
    </p:spTree>
    <p:extLst>
      <p:ext uri="{BB962C8B-B14F-4D97-AF65-F5344CB8AC3E}">
        <p14:creationId xmlns:p14="http://schemas.microsoft.com/office/powerpoint/2010/main" val="15812849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82DDB9A-28D8-4A1A-87CB-5773A9E7CADC}"/>
              </a:ext>
            </a:extLst>
          </p:cNvPr>
          <p:cNvSpPr>
            <a:spLocks noGrp="1"/>
          </p:cNvSpPr>
          <p:nvPr>
            <p:ph idx="1"/>
          </p:nvPr>
        </p:nvSpPr>
        <p:spPr>
          <a:xfrm>
            <a:off x="746053" y="1899684"/>
            <a:ext cx="10226747" cy="4261959"/>
          </a:xfrm>
        </p:spPr>
        <p:txBody>
          <a:bodyPr>
            <a:noAutofit/>
          </a:bodyPr>
          <a:lstStyle/>
          <a:p>
            <a:pPr marL="0" indent="0">
              <a:lnSpc>
                <a:spcPct val="150000"/>
              </a:lnSpc>
              <a:buNone/>
            </a:pPr>
            <a:r>
              <a:rPr lang="en-US" sz="2000" dirty="0" smtClean="0"/>
              <a:t>System’s main </a:t>
            </a:r>
            <a:r>
              <a:rPr lang="en-US" sz="2000" dirty="0"/>
              <a:t>features is to apply segmentation and detection techniques on medical images</a:t>
            </a:r>
            <a:r>
              <a:rPr lang="en-US" sz="2000" dirty="0" smtClean="0"/>
              <a:t>.</a:t>
            </a:r>
          </a:p>
          <a:p>
            <a:pPr>
              <a:lnSpc>
                <a:spcPct val="150000"/>
              </a:lnSpc>
            </a:pPr>
            <a:r>
              <a:rPr lang="en-US" sz="2000" b="1" dirty="0" smtClean="0"/>
              <a:t>Segmentation Feature</a:t>
            </a:r>
          </a:p>
          <a:p>
            <a:pPr marL="457200" lvl="1" indent="0">
              <a:lnSpc>
                <a:spcPct val="100000"/>
              </a:lnSpc>
              <a:buNone/>
            </a:pPr>
            <a:r>
              <a:rPr lang="en-US" sz="2000" dirty="0" smtClean="0"/>
              <a:t>This </a:t>
            </a:r>
            <a:r>
              <a:rPr lang="en-US" sz="2000" dirty="0"/>
              <a:t>is the feature of segmentation in which different </a:t>
            </a:r>
            <a:r>
              <a:rPr lang="en-US" sz="2000" dirty="0" smtClean="0"/>
              <a:t>segmentation techniques </a:t>
            </a:r>
            <a:r>
              <a:rPr lang="en-US" sz="2000" dirty="0"/>
              <a:t>can be applied. </a:t>
            </a:r>
            <a:endParaRPr lang="en-US" sz="2000" dirty="0" smtClean="0"/>
          </a:p>
          <a:p>
            <a:pPr marL="914400" lvl="1" indent="-457200">
              <a:lnSpc>
                <a:spcPct val="100000"/>
              </a:lnSpc>
              <a:buFont typeface="+mj-lt"/>
              <a:buAutoNum type="arabicPeriod"/>
            </a:pPr>
            <a:r>
              <a:rPr lang="en-US" sz="2000" dirty="0" smtClean="0"/>
              <a:t>Binary Thresholding</a:t>
            </a:r>
          </a:p>
          <a:p>
            <a:pPr marL="914400" lvl="1" indent="-457200">
              <a:lnSpc>
                <a:spcPct val="100000"/>
              </a:lnSpc>
              <a:buFont typeface="+mj-lt"/>
              <a:buAutoNum type="arabicPeriod"/>
            </a:pPr>
            <a:r>
              <a:rPr lang="en-US" sz="2000" dirty="0" smtClean="0"/>
              <a:t>Adaptive Thresholding</a:t>
            </a:r>
          </a:p>
          <a:p>
            <a:pPr marL="914400" lvl="1" indent="-457200">
              <a:lnSpc>
                <a:spcPct val="100000"/>
              </a:lnSpc>
              <a:buFont typeface="+mj-lt"/>
              <a:buAutoNum type="arabicPeriod"/>
            </a:pPr>
            <a:r>
              <a:rPr lang="en-US" sz="2000" dirty="0" smtClean="0"/>
              <a:t>Otsu Thresholding</a:t>
            </a:r>
          </a:p>
        </p:txBody>
      </p:sp>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a:t>System Features &amp; Modules</a:t>
            </a:r>
          </a:p>
        </p:txBody>
      </p:sp>
      <p:sp>
        <p:nvSpPr>
          <p:cNvPr id="6" name="Slide Number Placeholder 5">
            <a:extLst>
              <a:ext uri="{FF2B5EF4-FFF2-40B4-BE49-F238E27FC236}">
                <a16:creationId xmlns="" xmlns:a16="http://schemas.microsoft.com/office/drawing/2014/main" id="{DE50909C-B4F2-4F9C-94B3-40ACB2894A17}"/>
              </a:ext>
            </a:extLst>
          </p:cNvPr>
          <p:cNvSpPr>
            <a:spLocks noGrp="1"/>
          </p:cNvSpPr>
          <p:nvPr>
            <p:ph type="sldNum" sz="quarter" idx="4"/>
          </p:nvPr>
        </p:nvSpPr>
        <p:spPr/>
        <p:txBody>
          <a:bodyPr/>
          <a:lstStyle/>
          <a:p>
            <a:fld id="{D96FA717-71EF-42D4-9E06-8A87E9ABD9EA}" type="slidenum">
              <a:rPr lang="en-US" smtClean="0"/>
              <a:pPr/>
              <a:t>8</a:t>
            </a:fld>
            <a:endParaRPr lang="en-US"/>
          </a:p>
        </p:txBody>
      </p:sp>
      <p:sp>
        <p:nvSpPr>
          <p:cNvPr id="7" name="TextBox 6">
            <a:extLst>
              <a:ext uri="{FF2B5EF4-FFF2-40B4-BE49-F238E27FC236}">
                <a16:creationId xmlns="" xmlns:a16="http://schemas.microsoft.com/office/drawing/2014/main" id="{FC6012D6-1C46-4F46-A75F-B5DFE817F210}"/>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4009608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82DDB9A-28D8-4A1A-87CB-5773A9E7CADC}"/>
              </a:ext>
            </a:extLst>
          </p:cNvPr>
          <p:cNvSpPr>
            <a:spLocks noGrp="1"/>
          </p:cNvSpPr>
          <p:nvPr>
            <p:ph idx="1"/>
          </p:nvPr>
        </p:nvSpPr>
        <p:spPr>
          <a:xfrm>
            <a:off x="746053" y="1899684"/>
            <a:ext cx="10226747" cy="4261959"/>
          </a:xfrm>
        </p:spPr>
        <p:txBody>
          <a:bodyPr>
            <a:noAutofit/>
          </a:bodyPr>
          <a:lstStyle/>
          <a:p>
            <a:pPr>
              <a:lnSpc>
                <a:spcPct val="150000"/>
              </a:lnSpc>
            </a:pPr>
            <a:r>
              <a:rPr lang="en-US" sz="2000" b="1" dirty="0" smtClean="0"/>
              <a:t>Detection Feature</a:t>
            </a:r>
          </a:p>
          <a:p>
            <a:pPr marL="457200" lvl="1" indent="0">
              <a:lnSpc>
                <a:spcPct val="150000"/>
              </a:lnSpc>
              <a:buNone/>
            </a:pPr>
            <a:r>
              <a:rPr lang="en-US" sz="2000" dirty="0" smtClean="0"/>
              <a:t>This </a:t>
            </a:r>
            <a:r>
              <a:rPr lang="en-US" sz="2000" dirty="0"/>
              <a:t>is the feature of </a:t>
            </a:r>
            <a:r>
              <a:rPr lang="en-US" sz="2000" dirty="0" smtClean="0"/>
              <a:t>detection</a:t>
            </a:r>
            <a:r>
              <a:rPr lang="en-US" sz="2000" dirty="0" smtClean="0"/>
              <a:t> </a:t>
            </a:r>
            <a:r>
              <a:rPr lang="en-US" sz="2000" dirty="0"/>
              <a:t>in </a:t>
            </a:r>
            <a:r>
              <a:rPr lang="en-US" sz="2000" dirty="0" smtClean="0"/>
              <a:t>which:</a:t>
            </a:r>
          </a:p>
          <a:p>
            <a:pPr marL="1371600" lvl="2" indent="-457200">
              <a:lnSpc>
                <a:spcPct val="150000"/>
              </a:lnSpc>
              <a:buFont typeface="+mj-lt"/>
              <a:buAutoNum type="arabicPeriod"/>
            </a:pPr>
            <a:r>
              <a:rPr lang="en-US" dirty="0"/>
              <a:t>A</a:t>
            </a:r>
            <a:r>
              <a:rPr lang="en-US" dirty="0" smtClean="0"/>
              <a:t> bounding </a:t>
            </a:r>
            <a:r>
              <a:rPr lang="en-US" dirty="0"/>
              <a:t>box/square will be generated on uploaded </a:t>
            </a:r>
            <a:r>
              <a:rPr lang="en-US" dirty="0" smtClean="0"/>
              <a:t>image</a:t>
            </a:r>
          </a:p>
          <a:p>
            <a:pPr marL="1371600" lvl="2" indent="-457200">
              <a:lnSpc>
                <a:spcPct val="150000"/>
              </a:lnSpc>
              <a:buFont typeface="+mj-lt"/>
              <a:buAutoNum type="arabicPeriod"/>
            </a:pPr>
            <a:r>
              <a:rPr lang="en-US" dirty="0" smtClean="0"/>
              <a:t>The annotated image will be downloaded.</a:t>
            </a:r>
          </a:p>
        </p:txBody>
      </p:sp>
      <p:sp>
        <p:nvSpPr>
          <p:cNvPr id="4" name="Title 3">
            <a:extLst>
              <a:ext uri="{FF2B5EF4-FFF2-40B4-BE49-F238E27FC236}">
                <a16:creationId xmlns="" xmlns:a16="http://schemas.microsoft.com/office/drawing/2014/main" id="{C4866DC3-F9FC-4921-A894-11776553B9A8}"/>
              </a:ext>
            </a:extLst>
          </p:cNvPr>
          <p:cNvSpPr>
            <a:spLocks noGrp="1"/>
          </p:cNvSpPr>
          <p:nvPr>
            <p:ph type="title"/>
          </p:nvPr>
        </p:nvSpPr>
        <p:spPr>
          <a:xfrm>
            <a:off x="746053" y="1017514"/>
            <a:ext cx="10515600" cy="680662"/>
          </a:xfrm>
        </p:spPr>
        <p:txBody>
          <a:bodyPr>
            <a:normAutofit fontScale="90000"/>
          </a:bodyPr>
          <a:lstStyle/>
          <a:p>
            <a:r>
              <a:rPr lang="en-US" dirty="0" smtClean="0"/>
              <a:t>Cont.</a:t>
            </a:r>
            <a:endParaRPr lang="en-US" dirty="0"/>
          </a:p>
        </p:txBody>
      </p:sp>
      <p:sp>
        <p:nvSpPr>
          <p:cNvPr id="6" name="Slide Number Placeholder 5">
            <a:extLst>
              <a:ext uri="{FF2B5EF4-FFF2-40B4-BE49-F238E27FC236}">
                <a16:creationId xmlns="" xmlns:a16="http://schemas.microsoft.com/office/drawing/2014/main" id="{DE50909C-B4F2-4F9C-94B3-40ACB2894A17}"/>
              </a:ext>
            </a:extLst>
          </p:cNvPr>
          <p:cNvSpPr>
            <a:spLocks noGrp="1"/>
          </p:cNvSpPr>
          <p:nvPr>
            <p:ph type="sldNum" sz="quarter" idx="4"/>
          </p:nvPr>
        </p:nvSpPr>
        <p:spPr/>
        <p:txBody>
          <a:bodyPr/>
          <a:lstStyle/>
          <a:p>
            <a:fld id="{D96FA717-71EF-42D4-9E06-8A87E9ABD9EA}" type="slidenum">
              <a:rPr lang="en-US" smtClean="0"/>
              <a:pPr/>
              <a:t>9</a:t>
            </a:fld>
            <a:endParaRPr lang="en-US"/>
          </a:p>
        </p:txBody>
      </p:sp>
      <p:sp>
        <p:nvSpPr>
          <p:cNvPr id="7" name="TextBox 6">
            <a:extLst>
              <a:ext uri="{FF2B5EF4-FFF2-40B4-BE49-F238E27FC236}">
                <a16:creationId xmlns="" xmlns:a16="http://schemas.microsoft.com/office/drawing/2014/main" id="{FC6012D6-1C46-4F46-A75F-B5DFE817F210}"/>
              </a:ext>
            </a:extLst>
          </p:cNvPr>
          <p:cNvSpPr txBox="1"/>
          <p:nvPr/>
        </p:nvSpPr>
        <p:spPr>
          <a:xfrm>
            <a:off x="8890370" y="13351"/>
            <a:ext cx="2883364" cy="307777"/>
          </a:xfrm>
          <a:prstGeom prst="rect">
            <a:avLst/>
          </a:prstGeom>
          <a:noFill/>
        </p:spPr>
        <p:txBody>
          <a:bodyPr wrap="square" rtlCol="0" anchor="ctr">
            <a:spAutoFit/>
          </a:bodyPr>
          <a:lstStyle/>
          <a:p>
            <a:pPr algn="r"/>
            <a:r>
              <a:rPr lang="en-US" sz="1400" b="1" dirty="0">
                <a:solidFill>
                  <a:schemeClr val="bg1"/>
                </a:solidFill>
              </a:rPr>
              <a:t>Enter your project title here</a:t>
            </a:r>
          </a:p>
        </p:txBody>
      </p:sp>
    </p:spTree>
    <p:extLst>
      <p:ext uri="{BB962C8B-B14F-4D97-AF65-F5344CB8AC3E}">
        <p14:creationId xmlns:p14="http://schemas.microsoft.com/office/powerpoint/2010/main" val="3594817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613"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12D191B-55F4-41AB-98B8-CDD650F11968}">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6391</TotalTime>
  <Words>1036</Words>
  <Application>Microsoft Office PowerPoint</Application>
  <PresentationFormat>Widescreen</PresentationFormat>
  <Paragraphs>153</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Bahnschrift SemiBold</vt:lpstr>
      <vt:lpstr>Calibri</vt:lpstr>
      <vt:lpstr>Cambria</vt:lpstr>
      <vt:lpstr>Century Gothic</vt:lpstr>
      <vt:lpstr>Times New Roman</vt:lpstr>
      <vt:lpstr>Office Theme</vt:lpstr>
      <vt:lpstr>PowerPoint Presentation</vt:lpstr>
      <vt:lpstr>Table of Contents</vt:lpstr>
      <vt:lpstr>Introduction</vt:lpstr>
      <vt:lpstr>Cont.</vt:lpstr>
      <vt:lpstr>Literature Review / Existing Solutions</vt:lpstr>
      <vt:lpstr>Cont.</vt:lpstr>
      <vt:lpstr>Problem Statement</vt:lpstr>
      <vt:lpstr>System Features &amp; Modules</vt:lpstr>
      <vt:lpstr>Cont.</vt:lpstr>
      <vt:lpstr>Requirement Analysis</vt:lpstr>
      <vt:lpstr>Cont. </vt:lpstr>
      <vt:lpstr>User interface &amp; Visual Design of Product</vt:lpstr>
      <vt:lpstr>Cont.</vt:lpstr>
      <vt:lpstr>Use Case Diagram</vt:lpstr>
      <vt:lpstr>Architecture Diagram</vt:lpstr>
      <vt:lpstr>Class diagram</vt:lpstr>
      <vt:lpstr>Sequence diagram </vt:lpstr>
      <vt:lpstr>Entity Relationship diagram</vt:lpstr>
      <vt:lpstr>Flow Diagram</vt:lpstr>
      <vt:lpstr>Tools and Technologies</vt:lpstr>
      <vt:lpstr>Conclusion</vt:lpstr>
      <vt:lpstr>Cont.</vt:lpstr>
      <vt:lpstr>Video Demo</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Huawei</dc:creator>
  <cp:lastModifiedBy>Windows User</cp:lastModifiedBy>
  <cp:revision>412</cp:revision>
  <dcterms:created xsi:type="dcterms:W3CDTF">2021-11-04T07:45:01Z</dcterms:created>
  <dcterms:modified xsi:type="dcterms:W3CDTF">2022-05-17T10:19:14Z</dcterms:modified>
</cp:coreProperties>
</file>